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48" r:id="rId3"/>
  </p:sldMasterIdLst>
  <p:sldIdLst>
    <p:sldId id="283" r:id="rId4"/>
    <p:sldId id="282" r:id="rId5"/>
    <p:sldId id="301" r:id="rId6"/>
    <p:sldId id="280" r:id="rId7"/>
    <p:sldId id="284" r:id="rId8"/>
    <p:sldId id="278" r:id="rId9"/>
    <p:sldId id="276" r:id="rId10"/>
    <p:sldId id="277" r:id="rId11"/>
    <p:sldId id="279" r:id="rId12"/>
    <p:sldId id="291" r:id="rId13"/>
    <p:sldId id="303" r:id="rId14"/>
    <p:sldId id="293" r:id="rId15"/>
    <p:sldId id="304" r:id="rId16"/>
    <p:sldId id="305" r:id="rId17"/>
    <p:sldId id="306" r:id="rId18"/>
    <p:sldId id="307" r:id="rId19"/>
    <p:sldId id="310" r:id="rId20"/>
    <p:sldId id="311" r:id="rId21"/>
    <p:sldId id="312" r:id="rId22"/>
    <p:sldId id="313" r:id="rId23"/>
    <p:sldId id="320" r:id="rId24"/>
    <p:sldId id="314" r:id="rId25"/>
    <p:sldId id="318" r:id="rId26"/>
    <p:sldId id="319" r:id="rId27"/>
    <p:sldId id="315" r:id="rId28"/>
    <p:sldId id="317" r:id="rId29"/>
    <p:sldId id="308" r:id="rId30"/>
    <p:sldId id="309" r:id="rId31"/>
    <p:sldId id="287" r:id="rId32"/>
    <p:sldId id="286" r:id="rId33"/>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7E806D-E4C5-4069-AF8E-BA6C0DFEF9AD}" v="184" dt="2022-01-18T09:31:21.099"/>
    <p1510:client id="{994146D3-551B-46C9-A0FA-247AD6EE97FA}" v="24" dt="2022-02-23T04:20:32.785"/>
    <p1510:client id="{B4F4C139-96CF-4F1F-B828-4348D9EB68C5}" v="354" dt="2022-01-20T05:12:11.155"/>
    <p1510:client id="{BE08B80D-777F-4812-B9CA-6C9C4EF9DC91}" v="889" dt="2022-01-19T16:44:10.569"/>
    <p1510:client id="{C2684088-1DA7-4011-A6A5-18B64C13914E}" v="58" dt="2022-01-17T09:23:18.754"/>
    <p1510:client id="{C7A2B9D1-B114-4389-B788-379E42EE94A8}" v="5" dt="2022-01-17T15:23:15.494"/>
    <p1510:client id="{CA3F83D7-7C03-4624-BEAB-5AC349D70BA4}" v="1480" dt="2022-01-17T10:51:50.007"/>
    <p1510:client id="{E42AD80C-0FB2-4FF0-AAAD-D7766AFFFFC3}" v="444" dt="2022-02-23T20:21:22.4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2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microsoft.com/office/2015/10/relationships/revisionInfo" Target="revisionInfo.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s>
</file>

<file path=ppt/diagrams/_rels/data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hyperlink" Target="mailto:vijayare@srmist.edu.in" TargetMode="External"/><Relationship Id="rId6" Type="http://schemas.openxmlformats.org/officeDocument/2006/relationships/image" Target="../media/image13.png"/><Relationship Id="rId5" Type="http://schemas.openxmlformats.org/officeDocument/2006/relationships/image" Target="../media/image14.svg"/><Relationship Id="rId4" Type="http://schemas.openxmlformats.org/officeDocument/2006/relationships/image" Target="../media/image12.png"/><Relationship Id="rId9" Type="http://schemas.openxmlformats.org/officeDocument/2006/relationships/image" Target="../media/image18.svg"/></Relationships>
</file>

<file path=ppt/diagrams/_rels/data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8.png"/><Relationship Id="rId1" Type="http://schemas.openxmlformats.org/officeDocument/2006/relationships/hyperlink" Target="mailto:panakalaryan@gmail.com" TargetMode="External"/><Relationship Id="rId6" Type="http://schemas.openxmlformats.org/officeDocument/2006/relationships/image" Target="../media/image20.png"/><Relationship Id="rId11" Type="http://schemas.openxmlformats.org/officeDocument/2006/relationships/image" Target="../media/image18.svg"/><Relationship Id="rId5" Type="http://schemas.openxmlformats.org/officeDocument/2006/relationships/image" Target="../media/image14.svg"/><Relationship Id="rId10" Type="http://schemas.openxmlformats.org/officeDocument/2006/relationships/image" Target="../media/image22.png"/><Relationship Id="rId4" Type="http://schemas.openxmlformats.org/officeDocument/2006/relationships/image" Target="../media/image19.png"/><Relationship Id="rId9" Type="http://schemas.openxmlformats.org/officeDocument/2006/relationships/image" Target="../media/image23.svg"/></Relationships>
</file>

<file path=ppt/diagrams/_rels/data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8.png"/><Relationship Id="rId1" Type="http://schemas.openxmlformats.org/officeDocument/2006/relationships/hyperlink" Target="mailto:abhisrkr007@gmail.com" TargetMode="External"/><Relationship Id="rId6" Type="http://schemas.openxmlformats.org/officeDocument/2006/relationships/image" Target="../media/image20.png"/><Relationship Id="rId11" Type="http://schemas.openxmlformats.org/officeDocument/2006/relationships/image" Target="../media/image18.svg"/><Relationship Id="rId5" Type="http://schemas.openxmlformats.org/officeDocument/2006/relationships/image" Target="../media/image14.svg"/><Relationship Id="rId10" Type="http://schemas.openxmlformats.org/officeDocument/2006/relationships/image" Target="../media/image22.png"/><Relationship Id="rId4" Type="http://schemas.openxmlformats.org/officeDocument/2006/relationships/image" Target="../media/image19.png"/><Relationship Id="rId9" Type="http://schemas.openxmlformats.org/officeDocument/2006/relationships/image" Target="../media/image23.svg"/></Relationships>
</file>

<file path=ppt/diagrams/_rels/data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image" Target="../media/image12.svg"/><Relationship Id="rId1" Type="http://schemas.openxmlformats.org/officeDocument/2006/relationships/image" Target="../media/image18.png"/><Relationship Id="rId6" Type="http://schemas.openxmlformats.org/officeDocument/2006/relationships/image" Target="../media/image16.svg"/><Relationship Id="rId5" Type="http://schemas.openxmlformats.org/officeDocument/2006/relationships/image" Target="../media/image20.png"/><Relationship Id="rId10" Type="http://schemas.openxmlformats.org/officeDocument/2006/relationships/image" Target="../media/image18.svg"/><Relationship Id="rId4" Type="http://schemas.openxmlformats.org/officeDocument/2006/relationships/image" Target="../media/image14.svg"/><Relationship Id="rId9" Type="http://schemas.openxmlformats.org/officeDocument/2006/relationships/image" Target="../media/image22.png"/></Relationships>
</file>

<file path=ppt/diagrams/_rels/data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8.png"/><Relationship Id="rId1" Type="http://schemas.openxmlformats.org/officeDocument/2006/relationships/hyperlink" Target="mailto:dvedprakash2001@gmail.com" TargetMode="External"/><Relationship Id="rId6" Type="http://schemas.openxmlformats.org/officeDocument/2006/relationships/image" Target="../media/image20.png"/><Relationship Id="rId11" Type="http://schemas.openxmlformats.org/officeDocument/2006/relationships/image" Target="../media/image18.svg"/><Relationship Id="rId5" Type="http://schemas.openxmlformats.org/officeDocument/2006/relationships/image" Target="../media/image14.svg"/><Relationship Id="rId10" Type="http://schemas.openxmlformats.org/officeDocument/2006/relationships/image" Target="../media/image22.png"/><Relationship Id="rId4" Type="http://schemas.openxmlformats.org/officeDocument/2006/relationships/image" Target="../media/image19.png"/><Relationship Id="rId9" Type="http://schemas.openxmlformats.org/officeDocument/2006/relationships/image" Target="../media/image23.svg"/></Relationships>
</file>

<file path=ppt/diagrams/_rels/data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8.png"/><Relationship Id="rId1" Type="http://schemas.openxmlformats.org/officeDocument/2006/relationships/hyperlink" Target="mailto:pushpaldas2001@gmail.com" TargetMode="External"/><Relationship Id="rId6" Type="http://schemas.openxmlformats.org/officeDocument/2006/relationships/image" Target="../media/image20.png"/><Relationship Id="rId11" Type="http://schemas.openxmlformats.org/officeDocument/2006/relationships/image" Target="../media/image18.svg"/><Relationship Id="rId5" Type="http://schemas.openxmlformats.org/officeDocument/2006/relationships/image" Target="../media/image14.svg"/><Relationship Id="rId10" Type="http://schemas.openxmlformats.org/officeDocument/2006/relationships/image" Target="../media/image22.png"/><Relationship Id="rId4" Type="http://schemas.openxmlformats.org/officeDocument/2006/relationships/image" Target="../media/image19.png"/><Relationship Id="rId9" Type="http://schemas.openxmlformats.org/officeDocument/2006/relationships/image" Target="../media/image2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2.svg"/><Relationship Id="rId7" Type="http://schemas.openxmlformats.org/officeDocument/2006/relationships/image" Target="../media/image13.png"/><Relationship Id="rId1" Type="http://schemas.openxmlformats.org/officeDocument/2006/relationships/image" Target="../media/image11.png"/><Relationship Id="rId6" Type="http://schemas.openxmlformats.org/officeDocument/2006/relationships/hyperlink" Target="mailto:vijayare@srmist.edu.in" TargetMode="External"/><Relationship Id="rId5" Type="http://schemas.openxmlformats.org/officeDocument/2006/relationships/image" Target="../media/image14.svg"/><Relationship Id="rId10" Type="http://schemas.openxmlformats.org/officeDocument/2006/relationships/image" Target="../media/image18.svg"/><Relationship Id="rId4" Type="http://schemas.openxmlformats.org/officeDocument/2006/relationships/image" Target="../media/image12.png"/><Relationship Id="rId9" Type="http://schemas.openxmlformats.org/officeDocument/2006/relationships/image" Target="../media/image14.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2.svg"/><Relationship Id="rId7" Type="http://schemas.openxmlformats.org/officeDocument/2006/relationships/image" Target="../media/image20.png"/><Relationship Id="rId12" Type="http://schemas.openxmlformats.org/officeDocument/2006/relationships/image" Target="../media/image18.svg"/><Relationship Id="rId1" Type="http://schemas.openxmlformats.org/officeDocument/2006/relationships/image" Target="../media/image18.png"/><Relationship Id="rId6" Type="http://schemas.openxmlformats.org/officeDocument/2006/relationships/hyperlink" Target="mailto:panakalaryan@gmail.com" TargetMode="External"/><Relationship Id="rId11" Type="http://schemas.openxmlformats.org/officeDocument/2006/relationships/image" Target="../media/image22.png"/><Relationship Id="rId5" Type="http://schemas.openxmlformats.org/officeDocument/2006/relationships/image" Target="../media/image14.svg"/><Relationship Id="rId10" Type="http://schemas.openxmlformats.org/officeDocument/2006/relationships/image" Target="../media/image23.svg"/><Relationship Id="rId4" Type="http://schemas.openxmlformats.org/officeDocument/2006/relationships/image" Target="../media/image19.png"/><Relationship Id="rId9" Type="http://schemas.openxmlformats.org/officeDocument/2006/relationships/image" Target="../media/image21.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2.svg"/><Relationship Id="rId7" Type="http://schemas.openxmlformats.org/officeDocument/2006/relationships/image" Target="../media/image20.png"/><Relationship Id="rId12" Type="http://schemas.openxmlformats.org/officeDocument/2006/relationships/image" Target="../media/image18.svg"/><Relationship Id="rId1" Type="http://schemas.openxmlformats.org/officeDocument/2006/relationships/image" Target="../media/image18.png"/><Relationship Id="rId6" Type="http://schemas.openxmlformats.org/officeDocument/2006/relationships/hyperlink" Target="mailto:abhisrkr007@gmail.com" TargetMode="External"/><Relationship Id="rId11" Type="http://schemas.openxmlformats.org/officeDocument/2006/relationships/image" Target="../media/image22.png"/><Relationship Id="rId5" Type="http://schemas.openxmlformats.org/officeDocument/2006/relationships/image" Target="../media/image14.svg"/><Relationship Id="rId10" Type="http://schemas.openxmlformats.org/officeDocument/2006/relationships/image" Target="../media/image23.svg"/><Relationship Id="rId4" Type="http://schemas.openxmlformats.org/officeDocument/2006/relationships/image" Target="../media/image19.png"/><Relationship Id="rId9" Type="http://schemas.openxmlformats.org/officeDocument/2006/relationships/image" Target="../media/image21.png"/></Relationships>
</file>

<file path=ppt/diagrams/_rels/drawing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image" Target="../media/image12.svg"/><Relationship Id="rId1" Type="http://schemas.openxmlformats.org/officeDocument/2006/relationships/image" Target="../media/image18.png"/><Relationship Id="rId6" Type="http://schemas.openxmlformats.org/officeDocument/2006/relationships/image" Target="../media/image16.svg"/><Relationship Id="rId5" Type="http://schemas.openxmlformats.org/officeDocument/2006/relationships/image" Target="../media/image20.png"/><Relationship Id="rId10" Type="http://schemas.openxmlformats.org/officeDocument/2006/relationships/image" Target="../media/image18.svg"/><Relationship Id="rId4" Type="http://schemas.openxmlformats.org/officeDocument/2006/relationships/image" Target="../media/image14.svg"/><Relationship Id="rId9" Type="http://schemas.openxmlformats.org/officeDocument/2006/relationships/image" Target="../media/image22.png"/></Relationships>
</file>

<file path=ppt/diagrams/_rels/drawing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2.svg"/><Relationship Id="rId7" Type="http://schemas.openxmlformats.org/officeDocument/2006/relationships/image" Target="../media/image20.png"/><Relationship Id="rId12" Type="http://schemas.openxmlformats.org/officeDocument/2006/relationships/image" Target="../media/image18.svg"/><Relationship Id="rId1" Type="http://schemas.openxmlformats.org/officeDocument/2006/relationships/image" Target="../media/image18.png"/><Relationship Id="rId6" Type="http://schemas.openxmlformats.org/officeDocument/2006/relationships/hyperlink" Target="mailto:dvedprakash2001@gmail.com" TargetMode="External"/><Relationship Id="rId11" Type="http://schemas.openxmlformats.org/officeDocument/2006/relationships/image" Target="../media/image22.png"/><Relationship Id="rId5" Type="http://schemas.openxmlformats.org/officeDocument/2006/relationships/image" Target="../media/image14.svg"/><Relationship Id="rId10" Type="http://schemas.openxmlformats.org/officeDocument/2006/relationships/image" Target="../media/image23.svg"/><Relationship Id="rId4" Type="http://schemas.openxmlformats.org/officeDocument/2006/relationships/image" Target="../media/image19.png"/><Relationship Id="rId9" Type="http://schemas.openxmlformats.org/officeDocument/2006/relationships/image" Target="../media/image21.png"/></Relationships>
</file>

<file path=ppt/diagrams/_rels/drawing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2.svg"/><Relationship Id="rId7" Type="http://schemas.openxmlformats.org/officeDocument/2006/relationships/image" Target="../media/image20.png"/><Relationship Id="rId12" Type="http://schemas.openxmlformats.org/officeDocument/2006/relationships/image" Target="../media/image18.svg"/><Relationship Id="rId1" Type="http://schemas.openxmlformats.org/officeDocument/2006/relationships/image" Target="../media/image18.png"/><Relationship Id="rId6" Type="http://schemas.openxmlformats.org/officeDocument/2006/relationships/hyperlink" Target="mailto:pushpaldas2001@gmail.com" TargetMode="External"/><Relationship Id="rId11" Type="http://schemas.openxmlformats.org/officeDocument/2006/relationships/image" Target="../media/image22.png"/><Relationship Id="rId5" Type="http://schemas.openxmlformats.org/officeDocument/2006/relationships/image" Target="../media/image14.svg"/><Relationship Id="rId10" Type="http://schemas.openxmlformats.org/officeDocument/2006/relationships/image" Target="../media/image23.svg"/><Relationship Id="rId4" Type="http://schemas.openxmlformats.org/officeDocument/2006/relationships/image" Target="../media/image19.png"/><Relationship Id="rId9"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9B7794-2D6D-46E9-9962-1B7C5C651DC4}" type="doc">
      <dgm:prSet loTypeId="urn:microsoft.com/office/officeart/2018/2/layout/IconVerticalSolidList" loCatId="icon" qsTypeId="urn:microsoft.com/office/officeart/2005/8/quickstyle/3d4" qsCatId="3D" csTypeId="urn:microsoft.com/office/officeart/2018/5/colors/Iconchunking_neutralbg_colorful1" csCatId="colorful" phldr="1"/>
      <dgm:spPr/>
      <dgm:t>
        <a:bodyPr/>
        <a:lstStyle/>
        <a:p>
          <a:endParaRPr lang="en-US"/>
        </a:p>
      </dgm:t>
    </dgm:pt>
    <dgm:pt modelId="{27CD96BB-1DF5-4F49-8A56-0ECEFE58B109}">
      <dgm:prSet/>
      <dgm:spPr/>
      <dgm:t>
        <a:bodyPr/>
        <a:lstStyle/>
        <a:p>
          <a:pPr rtl="0">
            <a:lnSpc>
              <a:spcPct val="100000"/>
            </a:lnSpc>
          </a:pPr>
          <a:r>
            <a:rPr lang="en-US" b="0" i="0"/>
            <a:t>NAME </a:t>
          </a:r>
          <a:r>
            <a:rPr lang="en-US" b="0" i="0">
              <a:latin typeface="Century Gothic" panose="020B0502020202020204"/>
            </a:rPr>
            <a:t>   </a:t>
          </a:r>
          <a:r>
            <a:rPr lang="en-US" b="0" i="0"/>
            <a:t>Dr</a:t>
          </a:r>
          <a:r>
            <a:rPr lang="en-US" b="0" i="0">
              <a:latin typeface="Century Gothic" panose="020B0502020202020204"/>
            </a:rPr>
            <a:t>.</a:t>
          </a:r>
          <a:r>
            <a:rPr lang="en-US" b="0" i="0"/>
            <a:t> E VIJAYARAGAVAN</a:t>
          </a:r>
        </a:p>
      </dgm:t>
    </dgm:pt>
    <dgm:pt modelId="{AC80135E-C386-4567-B7E5-3606D9F21F67}" type="parTrans" cxnId="{2CBA9CF8-1C9D-4207-952F-44D730357325}">
      <dgm:prSet/>
      <dgm:spPr/>
      <dgm:t>
        <a:bodyPr/>
        <a:lstStyle/>
        <a:p>
          <a:endParaRPr lang="en-US"/>
        </a:p>
      </dgm:t>
    </dgm:pt>
    <dgm:pt modelId="{9BB99E28-24BA-4DB2-8B2A-7CFA006ADAC9}" type="sibTrans" cxnId="{2CBA9CF8-1C9D-4207-952F-44D730357325}">
      <dgm:prSet/>
      <dgm:spPr/>
      <dgm:t>
        <a:bodyPr/>
        <a:lstStyle/>
        <a:p>
          <a:endParaRPr lang="en-US"/>
        </a:p>
      </dgm:t>
    </dgm:pt>
    <dgm:pt modelId="{03F28E0F-DE40-443B-80E0-35B6AE28027F}">
      <dgm:prSet/>
      <dgm:spPr/>
      <dgm:t>
        <a:bodyPr/>
        <a:lstStyle/>
        <a:p>
          <a:pPr>
            <a:lnSpc>
              <a:spcPct val="100000"/>
            </a:lnSpc>
          </a:pPr>
          <a:r>
            <a:rPr lang="en-US" b="0" i="0"/>
            <a:t>EMAIL ID         </a:t>
          </a:r>
          <a:r>
            <a:rPr lang="en-US" b="0" i="0">
              <a:latin typeface="Century Gothic" panose="020B0502020202020204"/>
            </a:rPr>
            <a:t> </a:t>
          </a:r>
          <a:r>
            <a:rPr lang="en-US" b="0" i="0" u="sng">
              <a:hlinkClick xmlns:r="http://schemas.openxmlformats.org/officeDocument/2006/relationships" r:id="rId1"/>
            </a:rPr>
            <a:t>vijayare@srmist.edu.in</a:t>
          </a:r>
          <a:r>
            <a:rPr lang="en-US" b="0"/>
            <a:t> </a:t>
          </a:r>
          <a:endParaRPr lang="en-US" b="1"/>
        </a:p>
      </dgm:t>
    </dgm:pt>
    <dgm:pt modelId="{97B60642-2343-41AD-BC39-4C9A33276EC1}" type="parTrans" cxnId="{26E1AB90-9A8A-4F5C-A47A-4708C738E562}">
      <dgm:prSet/>
      <dgm:spPr/>
      <dgm:t>
        <a:bodyPr/>
        <a:lstStyle/>
        <a:p>
          <a:endParaRPr lang="en-US"/>
        </a:p>
      </dgm:t>
    </dgm:pt>
    <dgm:pt modelId="{0FB10379-9940-4B85-9AB7-72D9AA85104A}" type="sibTrans" cxnId="{26E1AB90-9A8A-4F5C-A47A-4708C738E562}">
      <dgm:prSet/>
      <dgm:spPr/>
      <dgm:t>
        <a:bodyPr/>
        <a:lstStyle/>
        <a:p>
          <a:endParaRPr lang="en-US"/>
        </a:p>
      </dgm:t>
    </dgm:pt>
    <dgm:pt modelId="{56E5AC1C-E7EB-4E9C-913F-6F17FC42EA5E}">
      <dgm:prSet/>
      <dgm:spPr/>
      <dgm:t>
        <a:bodyPr/>
        <a:lstStyle/>
        <a:p>
          <a:pPr rtl="0">
            <a:lnSpc>
              <a:spcPct val="100000"/>
            </a:lnSpc>
          </a:pPr>
          <a:r>
            <a:rPr lang="en-US" b="0" i="0"/>
            <a:t>DISCIPLINE </a:t>
          </a:r>
          <a:r>
            <a:rPr lang="en-US" b="0" i="0">
              <a:latin typeface="Century Gothic" panose="020B0502020202020204"/>
            </a:rPr>
            <a:t>   </a:t>
          </a:r>
          <a:r>
            <a:rPr lang="en-US" b="0" i="0"/>
            <a:t>Mechanical</a:t>
          </a:r>
          <a:r>
            <a:rPr lang="en-US" b="0" i="0">
              <a:latin typeface="Century Gothic" panose="020B0502020202020204"/>
            </a:rPr>
            <a:t> </a:t>
          </a:r>
          <a:r>
            <a:rPr lang="en-US" b="0" i="0"/>
            <a:t> </a:t>
          </a:r>
          <a:r>
            <a:rPr lang="en-US">
              <a:latin typeface="Century Gothic" panose="020B0502020202020204"/>
            </a:rPr>
            <a:t>Engg</a:t>
          </a:r>
          <a:endParaRPr lang="en-US"/>
        </a:p>
      </dgm:t>
    </dgm:pt>
    <dgm:pt modelId="{70594CDF-76A7-4594-B788-3079054EAC25}" type="parTrans" cxnId="{21DC5467-4DB9-4A50-9B78-5436E6288830}">
      <dgm:prSet/>
      <dgm:spPr/>
      <dgm:t>
        <a:bodyPr/>
        <a:lstStyle/>
        <a:p>
          <a:endParaRPr lang="en-US"/>
        </a:p>
      </dgm:t>
    </dgm:pt>
    <dgm:pt modelId="{8FE2B6E2-CDAD-4643-BBB8-FF76EAAA463D}" type="sibTrans" cxnId="{21DC5467-4DB9-4A50-9B78-5436E6288830}">
      <dgm:prSet/>
      <dgm:spPr/>
      <dgm:t>
        <a:bodyPr/>
        <a:lstStyle/>
        <a:p>
          <a:endParaRPr lang="en-US"/>
        </a:p>
      </dgm:t>
    </dgm:pt>
    <dgm:pt modelId="{C449F333-F585-4C52-AA9B-FA1CD2656786}">
      <dgm:prSet/>
      <dgm:spPr/>
      <dgm:t>
        <a:bodyPr/>
        <a:lstStyle/>
        <a:p>
          <a:pPr>
            <a:lnSpc>
              <a:spcPct val="100000"/>
            </a:lnSpc>
          </a:pPr>
          <a:r>
            <a:rPr lang="en-US" b="0" i="0"/>
            <a:t>MOBILE</a:t>
          </a:r>
          <a:r>
            <a:rPr lang="en-US">
              <a:latin typeface="Century Gothic" panose="020B0502020202020204"/>
            </a:rPr>
            <a:t>           </a:t>
          </a:r>
          <a:r>
            <a:rPr lang="en-GB"/>
            <a:t>9884214710</a:t>
          </a:r>
          <a:endParaRPr lang="en-US" b="0"/>
        </a:p>
      </dgm:t>
    </dgm:pt>
    <dgm:pt modelId="{21488DA1-9175-47DF-B09E-349FAEC0BD01}" type="parTrans" cxnId="{2F31F7BE-FB0E-4BAB-9E8C-CA2484E2EEC2}">
      <dgm:prSet/>
      <dgm:spPr/>
      <dgm:t>
        <a:bodyPr/>
        <a:lstStyle/>
        <a:p>
          <a:endParaRPr lang="en-US"/>
        </a:p>
      </dgm:t>
    </dgm:pt>
    <dgm:pt modelId="{490F43A6-DE26-44F0-838A-367502DC6201}" type="sibTrans" cxnId="{2F31F7BE-FB0E-4BAB-9E8C-CA2484E2EEC2}">
      <dgm:prSet/>
      <dgm:spPr/>
      <dgm:t>
        <a:bodyPr/>
        <a:lstStyle/>
        <a:p>
          <a:endParaRPr lang="en-US"/>
        </a:p>
      </dgm:t>
    </dgm:pt>
    <dgm:pt modelId="{1BAAB36A-BA34-4FF1-BB11-FA3556EE1575}" type="pres">
      <dgm:prSet presAssocID="{9C9B7794-2D6D-46E9-9962-1B7C5C651DC4}" presName="root" presStyleCnt="0">
        <dgm:presLayoutVars>
          <dgm:dir/>
          <dgm:resizeHandles val="exact"/>
        </dgm:presLayoutVars>
      </dgm:prSet>
      <dgm:spPr/>
      <dgm:t>
        <a:bodyPr/>
        <a:lstStyle/>
        <a:p>
          <a:endParaRPr lang="en-US"/>
        </a:p>
      </dgm:t>
    </dgm:pt>
    <dgm:pt modelId="{8710244F-1BE0-4052-8B44-929BBE926B06}" type="pres">
      <dgm:prSet presAssocID="{27CD96BB-1DF5-4F49-8A56-0ECEFE58B109}" presName="compNode" presStyleCnt="0"/>
      <dgm:spPr/>
    </dgm:pt>
    <dgm:pt modelId="{4F9C88A0-F7EE-42A6-9012-DA16E41F82AD}" type="pres">
      <dgm:prSet presAssocID="{27CD96BB-1DF5-4F49-8A56-0ECEFE58B109}" presName="bgRect" presStyleLbl="bgShp" presStyleIdx="0" presStyleCnt="4"/>
      <dgm:spPr/>
    </dgm:pt>
    <dgm:pt modelId="{FB157A4D-A493-40A7-BB99-E6CCE70F245C}" type="pres">
      <dgm:prSet presAssocID="{27CD96BB-1DF5-4F49-8A56-0ECEFE58B109}" presName="iconRect" presStyleLbl="node1" presStyleIdx="0" presStyleCnt="4"/>
      <dgm:spPr>
        <a:blipFill>
          <a:blip xmlns:r="http://schemas.openxmlformats.org/officeDocument/2006/relationships"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a:blipFill>
      </dgm:spPr>
      <dgm:t>
        <a:bodyPr/>
        <a:lstStyle/>
        <a:p>
          <a:endParaRPr lang="en-US"/>
        </a:p>
      </dgm:t>
      <dgm:extLst>
        <a:ext uri="{E40237B7-FDA0-4F09-8148-C483321AD2D9}">
          <dgm14:cNvPr xmlns:dgm14="http://schemas.microsoft.com/office/drawing/2010/diagram" id="0" name="" descr="Asterisk"/>
        </a:ext>
      </dgm:extLst>
    </dgm:pt>
    <dgm:pt modelId="{D997DAFB-C041-41BA-AA01-8756AB0253BC}" type="pres">
      <dgm:prSet presAssocID="{27CD96BB-1DF5-4F49-8A56-0ECEFE58B109}" presName="spaceRect" presStyleCnt="0"/>
      <dgm:spPr/>
    </dgm:pt>
    <dgm:pt modelId="{C78BB61F-B34C-4D9E-8834-846E64B3BBDA}" type="pres">
      <dgm:prSet presAssocID="{27CD96BB-1DF5-4F49-8A56-0ECEFE58B109}" presName="parTx" presStyleLbl="revTx" presStyleIdx="0" presStyleCnt="4">
        <dgm:presLayoutVars>
          <dgm:chMax val="0"/>
          <dgm:chPref val="0"/>
        </dgm:presLayoutVars>
      </dgm:prSet>
      <dgm:spPr/>
      <dgm:t>
        <a:bodyPr/>
        <a:lstStyle/>
        <a:p>
          <a:endParaRPr lang="en-US"/>
        </a:p>
      </dgm:t>
    </dgm:pt>
    <dgm:pt modelId="{65A37FE8-13B7-4B8B-B440-F6E1D4128268}" type="pres">
      <dgm:prSet presAssocID="{9BB99E28-24BA-4DB2-8B2A-7CFA006ADAC9}" presName="sibTrans" presStyleCnt="0"/>
      <dgm:spPr/>
    </dgm:pt>
    <dgm:pt modelId="{79C6B836-10A9-4E2F-8085-A9B47A40EF28}" type="pres">
      <dgm:prSet presAssocID="{03F28E0F-DE40-443B-80E0-35B6AE28027F}" presName="compNode" presStyleCnt="0"/>
      <dgm:spPr/>
    </dgm:pt>
    <dgm:pt modelId="{3C9BC99C-117B-4154-A97E-1F900E65949D}" type="pres">
      <dgm:prSet presAssocID="{03F28E0F-DE40-443B-80E0-35B6AE28027F}" presName="bgRect" presStyleLbl="bgShp" presStyleIdx="1" presStyleCnt="4"/>
      <dgm:spPr/>
    </dgm:pt>
    <dgm:pt modelId="{222A8031-9FF8-41D3-BDAF-69B38489021B}" type="pres">
      <dgm:prSet presAssocID="{03F28E0F-DE40-443B-80E0-35B6AE28027F}" presName="iconRect" presStyleLbl="node1" presStyleIdx="1" presStyleCnt="4"/>
      <dgm:spPr>
        <a:blipFill>
          <a:blip xmlns:r="http://schemas.openxmlformats.org/officeDocument/2006/relationships"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a:blipFill>
      </dgm:spPr>
      <dgm:t>
        <a:bodyPr/>
        <a:lstStyle/>
        <a:p>
          <a:endParaRPr lang="en-US"/>
        </a:p>
      </dgm:t>
      <dgm:extLst>
        <a:ext uri="{E40237B7-FDA0-4F09-8148-C483321AD2D9}">
          <dgm14:cNvPr xmlns:dgm14="http://schemas.microsoft.com/office/drawing/2010/diagram" id="0" name="" descr="Mail Reply"/>
        </a:ext>
      </dgm:extLst>
    </dgm:pt>
    <dgm:pt modelId="{FC03AE11-F764-40AB-8E0E-74E01DA6A149}" type="pres">
      <dgm:prSet presAssocID="{03F28E0F-DE40-443B-80E0-35B6AE28027F}" presName="spaceRect" presStyleCnt="0"/>
      <dgm:spPr/>
    </dgm:pt>
    <dgm:pt modelId="{7831546C-B66D-4B77-9A41-D6661F224D27}" type="pres">
      <dgm:prSet presAssocID="{03F28E0F-DE40-443B-80E0-35B6AE28027F}" presName="parTx" presStyleLbl="revTx" presStyleIdx="1" presStyleCnt="4">
        <dgm:presLayoutVars>
          <dgm:chMax val="0"/>
          <dgm:chPref val="0"/>
        </dgm:presLayoutVars>
      </dgm:prSet>
      <dgm:spPr/>
      <dgm:t>
        <a:bodyPr/>
        <a:lstStyle/>
        <a:p>
          <a:endParaRPr lang="en-US"/>
        </a:p>
      </dgm:t>
    </dgm:pt>
    <dgm:pt modelId="{4E834853-ED0B-4339-B89D-2FF0F41172F2}" type="pres">
      <dgm:prSet presAssocID="{0FB10379-9940-4B85-9AB7-72D9AA85104A}" presName="sibTrans" presStyleCnt="0"/>
      <dgm:spPr/>
    </dgm:pt>
    <dgm:pt modelId="{17B4EAD2-8549-4EFD-A4A1-3AA42B01E87E}" type="pres">
      <dgm:prSet presAssocID="{56E5AC1C-E7EB-4E9C-913F-6F17FC42EA5E}" presName="compNode" presStyleCnt="0"/>
      <dgm:spPr/>
    </dgm:pt>
    <dgm:pt modelId="{3A4AD12C-4926-4498-8881-38CA79AF12B1}" type="pres">
      <dgm:prSet presAssocID="{56E5AC1C-E7EB-4E9C-913F-6F17FC42EA5E}" presName="bgRect" presStyleLbl="bgShp" presStyleIdx="2" presStyleCnt="4"/>
      <dgm:spPr/>
    </dgm:pt>
    <dgm:pt modelId="{E9AFEF67-0FC9-462C-8EA6-FF38FB346408}" type="pres">
      <dgm:prSet presAssocID="{56E5AC1C-E7EB-4E9C-913F-6F17FC42EA5E}" presName="iconRect" presStyleLbl="node1" presStyleIdx="2" presStyleCnt="4"/>
      <dgm:spPr>
        <a:blipFill>
          <a:blip xmlns:r="http://schemas.openxmlformats.org/officeDocument/2006/relationships"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a:blipFill>
      </dgm:spPr>
      <dgm:t>
        <a:bodyPr/>
        <a:lstStyle/>
        <a:p>
          <a:endParaRPr lang="en-US"/>
        </a:p>
      </dgm:t>
      <dgm:extLst>
        <a:ext uri="{E40237B7-FDA0-4F09-8148-C483321AD2D9}">
          <dgm14:cNvPr xmlns:dgm14="http://schemas.microsoft.com/office/drawing/2010/diagram" id="0" name="" descr="Communications"/>
        </a:ext>
      </dgm:extLst>
    </dgm:pt>
    <dgm:pt modelId="{113CBDEB-77BE-433F-9766-26E118B61FA7}" type="pres">
      <dgm:prSet presAssocID="{56E5AC1C-E7EB-4E9C-913F-6F17FC42EA5E}" presName="spaceRect" presStyleCnt="0"/>
      <dgm:spPr/>
    </dgm:pt>
    <dgm:pt modelId="{2D5E6B11-B403-4EBC-8C68-393B92926B32}" type="pres">
      <dgm:prSet presAssocID="{56E5AC1C-E7EB-4E9C-913F-6F17FC42EA5E}" presName="parTx" presStyleLbl="revTx" presStyleIdx="2" presStyleCnt="4">
        <dgm:presLayoutVars>
          <dgm:chMax val="0"/>
          <dgm:chPref val="0"/>
        </dgm:presLayoutVars>
      </dgm:prSet>
      <dgm:spPr/>
      <dgm:t>
        <a:bodyPr/>
        <a:lstStyle/>
        <a:p>
          <a:endParaRPr lang="en-US"/>
        </a:p>
      </dgm:t>
    </dgm:pt>
    <dgm:pt modelId="{04FB791E-CBA8-408C-8B40-9F067992484F}" type="pres">
      <dgm:prSet presAssocID="{8FE2B6E2-CDAD-4643-BBB8-FF76EAAA463D}" presName="sibTrans" presStyleCnt="0"/>
      <dgm:spPr/>
    </dgm:pt>
    <dgm:pt modelId="{3F4AF127-A7FE-4E25-939D-F1FB623BA2DA}" type="pres">
      <dgm:prSet presAssocID="{C449F333-F585-4C52-AA9B-FA1CD2656786}" presName="compNode" presStyleCnt="0"/>
      <dgm:spPr/>
    </dgm:pt>
    <dgm:pt modelId="{7CA04802-0873-4E2C-B51C-4255D0D4F85A}" type="pres">
      <dgm:prSet presAssocID="{C449F333-F585-4C52-AA9B-FA1CD2656786}" presName="bgRect" presStyleLbl="bgShp" presStyleIdx="3" presStyleCnt="4"/>
      <dgm:spPr/>
    </dgm:pt>
    <dgm:pt modelId="{613C52AD-6692-456A-905D-1E2AA6AF1F02}" type="pres">
      <dgm:prSet presAssocID="{C449F333-F585-4C52-AA9B-FA1CD2656786}" presName="iconRect" presStyleLbl="node1" presStyleIdx="3" presStyleCnt="4"/>
      <dgm:spPr>
        <a:blipFill>
          <a:blip xmlns:r="http://schemas.openxmlformats.org/officeDocument/2006/relationships"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a:blipFill>
      </dgm:spPr>
      <dgm:t>
        <a:bodyPr/>
        <a:lstStyle/>
        <a:p>
          <a:endParaRPr lang="en-US"/>
        </a:p>
      </dgm:t>
      <dgm:extLst>
        <a:ext uri="{E40237B7-FDA0-4F09-8148-C483321AD2D9}">
          <dgm14:cNvPr xmlns:dgm14="http://schemas.microsoft.com/office/drawing/2010/diagram" id="0" name="" descr="Network Tower"/>
        </a:ext>
      </dgm:extLst>
    </dgm:pt>
    <dgm:pt modelId="{9117EFBC-EBEC-4803-96EA-3B189F6293B6}" type="pres">
      <dgm:prSet presAssocID="{C449F333-F585-4C52-AA9B-FA1CD2656786}" presName="spaceRect" presStyleCnt="0"/>
      <dgm:spPr/>
    </dgm:pt>
    <dgm:pt modelId="{030F61C8-990C-4D10-BBEF-342233FA90A0}" type="pres">
      <dgm:prSet presAssocID="{C449F333-F585-4C52-AA9B-FA1CD2656786}" presName="parTx" presStyleLbl="revTx" presStyleIdx="3" presStyleCnt="4">
        <dgm:presLayoutVars>
          <dgm:chMax val="0"/>
          <dgm:chPref val="0"/>
        </dgm:presLayoutVars>
      </dgm:prSet>
      <dgm:spPr/>
      <dgm:t>
        <a:bodyPr/>
        <a:lstStyle/>
        <a:p>
          <a:endParaRPr lang="en-US"/>
        </a:p>
      </dgm:t>
    </dgm:pt>
  </dgm:ptLst>
  <dgm:cxnLst>
    <dgm:cxn modelId="{F8EAB427-F45D-4FA3-8C2D-B05326B4F23B}" type="presOf" srcId="{56E5AC1C-E7EB-4E9C-913F-6F17FC42EA5E}" destId="{2D5E6B11-B403-4EBC-8C68-393B92926B32}" srcOrd="0" destOrd="0" presId="urn:microsoft.com/office/officeart/2018/2/layout/IconVerticalSolidList"/>
    <dgm:cxn modelId="{E1904D5F-18A4-460D-90D3-2260E4B07A3A}" type="presOf" srcId="{27CD96BB-1DF5-4F49-8A56-0ECEFE58B109}" destId="{C78BB61F-B34C-4D9E-8834-846E64B3BBDA}" srcOrd="0" destOrd="0" presId="urn:microsoft.com/office/officeart/2018/2/layout/IconVerticalSolidList"/>
    <dgm:cxn modelId="{68622C41-8916-4304-866A-28587662AF3B}" type="presOf" srcId="{9C9B7794-2D6D-46E9-9962-1B7C5C651DC4}" destId="{1BAAB36A-BA34-4FF1-BB11-FA3556EE1575}" srcOrd="0" destOrd="0" presId="urn:microsoft.com/office/officeart/2018/2/layout/IconVerticalSolidList"/>
    <dgm:cxn modelId="{26E1AB90-9A8A-4F5C-A47A-4708C738E562}" srcId="{9C9B7794-2D6D-46E9-9962-1B7C5C651DC4}" destId="{03F28E0F-DE40-443B-80E0-35B6AE28027F}" srcOrd="1" destOrd="0" parTransId="{97B60642-2343-41AD-BC39-4C9A33276EC1}" sibTransId="{0FB10379-9940-4B85-9AB7-72D9AA85104A}"/>
    <dgm:cxn modelId="{BE15C959-D2C2-4147-9D1E-209CDBCE80CA}" type="presOf" srcId="{C449F333-F585-4C52-AA9B-FA1CD2656786}" destId="{030F61C8-990C-4D10-BBEF-342233FA90A0}" srcOrd="0" destOrd="0" presId="urn:microsoft.com/office/officeart/2018/2/layout/IconVerticalSolidList"/>
    <dgm:cxn modelId="{9AB69053-0722-4528-8AAC-46AD75D55B9F}" type="presOf" srcId="{03F28E0F-DE40-443B-80E0-35B6AE28027F}" destId="{7831546C-B66D-4B77-9A41-D6661F224D27}" srcOrd="0" destOrd="0" presId="urn:microsoft.com/office/officeart/2018/2/layout/IconVerticalSolidList"/>
    <dgm:cxn modelId="{2CBA9CF8-1C9D-4207-952F-44D730357325}" srcId="{9C9B7794-2D6D-46E9-9962-1B7C5C651DC4}" destId="{27CD96BB-1DF5-4F49-8A56-0ECEFE58B109}" srcOrd="0" destOrd="0" parTransId="{AC80135E-C386-4567-B7E5-3606D9F21F67}" sibTransId="{9BB99E28-24BA-4DB2-8B2A-7CFA006ADAC9}"/>
    <dgm:cxn modelId="{2F31F7BE-FB0E-4BAB-9E8C-CA2484E2EEC2}" srcId="{9C9B7794-2D6D-46E9-9962-1B7C5C651DC4}" destId="{C449F333-F585-4C52-AA9B-FA1CD2656786}" srcOrd="3" destOrd="0" parTransId="{21488DA1-9175-47DF-B09E-349FAEC0BD01}" sibTransId="{490F43A6-DE26-44F0-838A-367502DC6201}"/>
    <dgm:cxn modelId="{21DC5467-4DB9-4A50-9B78-5436E6288830}" srcId="{9C9B7794-2D6D-46E9-9962-1B7C5C651DC4}" destId="{56E5AC1C-E7EB-4E9C-913F-6F17FC42EA5E}" srcOrd="2" destOrd="0" parTransId="{70594CDF-76A7-4594-B788-3079054EAC25}" sibTransId="{8FE2B6E2-CDAD-4643-BBB8-FF76EAAA463D}"/>
    <dgm:cxn modelId="{4C032132-9C8B-4EC8-9F28-80E4ABBE7434}" type="presParOf" srcId="{1BAAB36A-BA34-4FF1-BB11-FA3556EE1575}" destId="{8710244F-1BE0-4052-8B44-929BBE926B06}" srcOrd="0" destOrd="0" presId="urn:microsoft.com/office/officeart/2018/2/layout/IconVerticalSolidList"/>
    <dgm:cxn modelId="{1DEF3CB9-8944-4BA6-88C9-2ED5151738E7}" type="presParOf" srcId="{8710244F-1BE0-4052-8B44-929BBE926B06}" destId="{4F9C88A0-F7EE-42A6-9012-DA16E41F82AD}" srcOrd="0" destOrd="0" presId="urn:microsoft.com/office/officeart/2018/2/layout/IconVerticalSolidList"/>
    <dgm:cxn modelId="{F4A37F3D-7C79-43E5-AB9E-3C7F8215A86E}" type="presParOf" srcId="{8710244F-1BE0-4052-8B44-929BBE926B06}" destId="{FB157A4D-A493-40A7-BB99-E6CCE70F245C}" srcOrd="1" destOrd="0" presId="urn:microsoft.com/office/officeart/2018/2/layout/IconVerticalSolidList"/>
    <dgm:cxn modelId="{756D0438-7200-4F7D-8C27-008FB478090C}" type="presParOf" srcId="{8710244F-1BE0-4052-8B44-929BBE926B06}" destId="{D997DAFB-C041-41BA-AA01-8756AB0253BC}" srcOrd="2" destOrd="0" presId="urn:microsoft.com/office/officeart/2018/2/layout/IconVerticalSolidList"/>
    <dgm:cxn modelId="{5DC064E1-9CEC-4143-A96E-0B26D329C327}" type="presParOf" srcId="{8710244F-1BE0-4052-8B44-929BBE926B06}" destId="{C78BB61F-B34C-4D9E-8834-846E64B3BBDA}" srcOrd="3" destOrd="0" presId="urn:microsoft.com/office/officeart/2018/2/layout/IconVerticalSolidList"/>
    <dgm:cxn modelId="{B5414D83-8A5C-4F9C-B25B-81E4A56D4F6B}" type="presParOf" srcId="{1BAAB36A-BA34-4FF1-BB11-FA3556EE1575}" destId="{65A37FE8-13B7-4B8B-B440-F6E1D4128268}" srcOrd="1" destOrd="0" presId="urn:microsoft.com/office/officeart/2018/2/layout/IconVerticalSolidList"/>
    <dgm:cxn modelId="{F91C3C08-81AC-4A8F-B9D3-448920759F2A}" type="presParOf" srcId="{1BAAB36A-BA34-4FF1-BB11-FA3556EE1575}" destId="{79C6B836-10A9-4E2F-8085-A9B47A40EF28}" srcOrd="2" destOrd="0" presId="urn:microsoft.com/office/officeart/2018/2/layout/IconVerticalSolidList"/>
    <dgm:cxn modelId="{6CCE62DF-8775-41F6-AB00-717F0DACA88E}" type="presParOf" srcId="{79C6B836-10A9-4E2F-8085-A9B47A40EF28}" destId="{3C9BC99C-117B-4154-A97E-1F900E65949D}" srcOrd="0" destOrd="0" presId="urn:microsoft.com/office/officeart/2018/2/layout/IconVerticalSolidList"/>
    <dgm:cxn modelId="{5D9BB0C8-3781-4081-B5A9-424341FACEC0}" type="presParOf" srcId="{79C6B836-10A9-4E2F-8085-A9B47A40EF28}" destId="{222A8031-9FF8-41D3-BDAF-69B38489021B}" srcOrd="1" destOrd="0" presId="urn:microsoft.com/office/officeart/2018/2/layout/IconVerticalSolidList"/>
    <dgm:cxn modelId="{48C1EA3F-7556-4075-8745-0F093ADCDF5D}" type="presParOf" srcId="{79C6B836-10A9-4E2F-8085-A9B47A40EF28}" destId="{FC03AE11-F764-40AB-8E0E-74E01DA6A149}" srcOrd="2" destOrd="0" presId="urn:microsoft.com/office/officeart/2018/2/layout/IconVerticalSolidList"/>
    <dgm:cxn modelId="{F3E72161-040A-49E8-A38D-B68C60F9375D}" type="presParOf" srcId="{79C6B836-10A9-4E2F-8085-A9B47A40EF28}" destId="{7831546C-B66D-4B77-9A41-D6661F224D27}" srcOrd="3" destOrd="0" presId="urn:microsoft.com/office/officeart/2018/2/layout/IconVerticalSolidList"/>
    <dgm:cxn modelId="{2C66ED47-6692-457F-A4A6-F2B55626D601}" type="presParOf" srcId="{1BAAB36A-BA34-4FF1-BB11-FA3556EE1575}" destId="{4E834853-ED0B-4339-B89D-2FF0F41172F2}" srcOrd="3" destOrd="0" presId="urn:microsoft.com/office/officeart/2018/2/layout/IconVerticalSolidList"/>
    <dgm:cxn modelId="{1AB145CA-1EE3-47D6-AB84-E9B8DBF6DC59}" type="presParOf" srcId="{1BAAB36A-BA34-4FF1-BB11-FA3556EE1575}" destId="{17B4EAD2-8549-4EFD-A4A1-3AA42B01E87E}" srcOrd="4" destOrd="0" presId="urn:microsoft.com/office/officeart/2018/2/layout/IconVerticalSolidList"/>
    <dgm:cxn modelId="{E2A5283F-3B3B-40D9-883E-4DD46D686F6C}" type="presParOf" srcId="{17B4EAD2-8549-4EFD-A4A1-3AA42B01E87E}" destId="{3A4AD12C-4926-4498-8881-38CA79AF12B1}" srcOrd="0" destOrd="0" presId="urn:microsoft.com/office/officeart/2018/2/layout/IconVerticalSolidList"/>
    <dgm:cxn modelId="{9EF668A7-AF0E-4AD0-BFEE-AE4C76600D98}" type="presParOf" srcId="{17B4EAD2-8549-4EFD-A4A1-3AA42B01E87E}" destId="{E9AFEF67-0FC9-462C-8EA6-FF38FB346408}" srcOrd="1" destOrd="0" presId="urn:microsoft.com/office/officeart/2018/2/layout/IconVerticalSolidList"/>
    <dgm:cxn modelId="{4343CD67-9F07-47D6-B75A-D9282A073A1A}" type="presParOf" srcId="{17B4EAD2-8549-4EFD-A4A1-3AA42B01E87E}" destId="{113CBDEB-77BE-433F-9766-26E118B61FA7}" srcOrd="2" destOrd="0" presId="urn:microsoft.com/office/officeart/2018/2/layout/IconVerticalSolidList"/>
    <dgm:cxn modelId="{D471F1DC-69CD-4E15-9C4B-366D65BDEA7B}" type="presParOf" srcId="{17B4EAD2-8549-4EFD-A4A1-3AA42B01E87E}" destId="{2D5E6B11-B403-4EBC-8C68-393B92926B32}" srcOrd="3" destOrd="0" presId="urn:microsoft.com/office/officeart/2018/2/layout/IconVerticalSolidList"/>
    <dgm:cxn modelId="{A0955EC5-8BE9-44FF-8DB7-15A953143686}" type="presParOf" srcId="{1BAAB36A-BA34-4FF1-BB11-FA3556EE1575}" destId="{04FB791E-CBA8-408C-8B40-9F067992484F}" srcOrd="5" destOrd="0" presId="urn:microsoft.com/office/officeart/2018/2/layout/IconVerticalSolidList"/>
    <dgm:cxn modelId="{0A65126C-D53E-4F9D-892D-E85579A944B8}" type="presParOf" srcId="{1BAAB36A-BA34-4FF1-BB11-FA3556EE1575}" destId="{3F4AF127-A7FE-4E25-939D-F1FB623BA2DA}" srcOrd="6" destOrd="0" presId="urn:microsoft.com/office/officeart/2018/2/layout/IconVerticalSolidList"/>
    <dgm:cxn modelId="{B71E74C5-87C9-4177-B06C-169829CD41FD}" type="presParOf" srcId="{3F4AF127-A7FE-4E25-939D-F1FB623BA2DA}" destId="{7CA04802-0873-4E2C-B51C-4255D0D4F85A}" srcOrd="0" destOrd="0" presId="urn:microsoft.com/office/officeart/2018/2/layout/IconVerticalSolidList"/>
    <dgm:cxn modelId="{10C2BD47-8522-4CA9-B761-B9402773D75B}" type="presParOf" srcId="{3F4AF127-A7FE-4E25-939D-F1FB623BA2DA}" destId="{613C52AD-6692-456A-905D-1E2AA6AF1F02}" srcOrd="1" destOrd="0" presId="urn:microsoft.com/office/officeart/2018/2/layout/IconVerticalSolidList"/>
    <dgm:cxn modelId="{BAA0238D-BF06-4CE9-B97F-776AA0EF381B}" type="presParOf" srcId="{3F4AF127-A7FE-4E25-939D-F1FB623BA2DA}" destId="{9117EFBC-EBEC-4803-96EA-3B189F6293B6}" srcOrd="2" destOrd="0" presId="urn:microsoft.com/office/officeart/2018/2/layout/IconVerticalSolidList"/>
    <dgm:cxn modelId="{D1631AA4-1AEC-488F-A95B-B2641EA836C1}" type="presParOf" srcId="{3F4AF127-A7FE-4E25-939D-F1FB623BA2DA}" destId="{030F61C8-990C-4D10-BBEF-342233FA90A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9B7794-2D6D-46E9-9962-1B7C5C651DC4}" type="doc">
      <dgm:prSet loTypeId="urn:microsoft.com/office/officeart/2018/2/layout/IconVerticalSolidList" loCatId="icon" qsTypeId="urn:microsoft.com/office/officeart/2005/8/quickstyle/3d4" qsCatId="3D" csTypeId="urn:microsoft.com/office/officeart/2018/5/colors/Iconchunking_neutralbg_colorful1" csCatId="colorful" phldr="1"/>
      <dgm:spPr/>
      <dgm:t>
        <a:bodyPr/>
        <a:lstStyle/>
        <a:p>
          <a:endParaRPr lang="en-US"/>
        </a:p>
      </dgm:t>
    </dgm:pt>
    <dgm:pt modelId="{27CD96BB-1DF5-4F49-8A56-0ECEFE58B109}">
      <dgm:prSet/>
      <dgm:spPr/>
      <dgm:t>
        <a:bodyPr/>
        <a:lstStyle/>
        <a:p>
          <a:pPr rtl="0">
            <a:lnSpc>
              <a:spcPct val="100000"/>
            </a:lnSpc>
          </a:pPr>
          <a:r>
            <a:rPr lang="en-US" b="0" i="0"/>
            <a:t>NAME                  Aryan </a:t>
          </a:r>
          <a:r>
            <a:rPr lang="en-US"/>
            <a:t>N</a:t>
          </a:r>
        </a:p>
      </dgm:t>
    </dgm:pt>
    <dgm:pt modelId="{AC80135E-C386-4567-B7E5-3606D9F21F67}" type="parTrans" cxnId="{2CBA9CF8-1C9D-4207-952F-44D730357325}">
      <dgm:prSet/>
      <dgm:spPr/>
      <dgm:t>
        <a:bodyPr/>
        <a:lstStyle/>
        <a:p>
          <a:endParaRPr lang="en-US"/>
        </a:p>
      </dgm:t>
    </dgm:pt>
    <dgm:pt modelId="{9BB99E28-24BA-4DB2-8B2A-7CFA006ADAC9}" type="sibTrans" cxnId="{2CBA9CF8-1C9D-4207-952F-44D730357325}">
      <dgm:prSet/>
      <dgm:spPr/>
      <dgm:t>
        <a:bodyPr/>
        <a:lstStyle/>
        <a:p>
          <a:endParaRPr lang="en-US"/>
        </a:p>
      </dgm:t>
    </dgm:pt>
    <dgm:pt modelId="{03F28E0F-DE40-443B-80E0-35B6AE28027F}">
      <dgm:prSet/>
      <dgm:spPr/>
      <dgm:t>
        <a:bodyPr/>
        <a:lstStyle/>
        <a:p>
          <a:pPr rtl="0">
            <a:lnSpc>
              <a:spcPct val="100000"/>
            </a:lnSpc>
          </a:pPr>
          <a:r>
            <a:rPr lang="en-US" b="0" i="0"/>
            <a:t>EMAIL ID          </a:t>
          </a:r>
          <a:r>
            <a:rPr lang="en-US" b="0" i="0">
              <a:hlinkClick xmlns:r="http://schemas.openxmlformats.org/officeDocument/2006/relationships" r:id="rId1"/>
            </a:rPr>
            <a:t>panakalaryan@gmail.com</a:t>
          </a:r>
          <a:r>
            <a:rPr lang="en-US"/>
            <a:t> </a:t>
          </a:r>
        </a:p>
      </dgm:t>
    </dgm:pt>
    <dgm:pt modelId="{97B60642-2343-41AD-BC39-4C9A33276EC1}" type="parTrans" cxnId="{26E1AB90-9A8A-4F5C-A47A-4708C738E562}">
      <dgm:prSet/>
      <dgm:spPr/>
      <dgm:t>
        <a:bodyPr/>
        <a:lstStyle/>
        <a:p>
          <a:endParaRPr lang="en-US"/>
        </a:p>
      </dgm:t>
    </dgm:pt>
    <dgm:pt modelId="{0FB10379-9940-4B85-9AB7-72D9AA85104A}" type="sibTrans" cxnId="{26E1AB90-9A8A-4F5C-A47A-4708C738E562}">
      <dgm:prSet/>
      <dgm:spPr/>
      <dgm:t>
        <a:bodyPr/>
        <a:lstStyle/>
        <a:p>
          <a:endParaRPr lang="en-US"/>
        </a:p>
      </dgm:t>
    </dgm:pt>
    <dgm:pt modelId="{56E5AC1C-E7EB-4E9C-913F-6F17FC42EA5E}">
      <dgm:prSet/>
      <dgm:spPr/>
      <dgm:t>
        <a:bodyPr/>
        <a:lstStyle/>
        <a:p>
          <a:pPr rtl="0">
            <a:lnSpc>
              <a:spcPct val="100000"/>
            </a:lnSpc>
          </a:pPr>
          <a:r>
            <a:rPr lang="en-US" b="0" i="0"/>
            <a:t>DISCIPLINE      CSE Cloud </a:t>
          </a:r>
          <a:r>
            <a:rPr lang="en-US"/>
            <a:t>Computing</a:t>
          </a:r>
        </a:p>
      </dgm:t>
    </dgm:pt>
    <dgm:pt modelId="{70594CDF-76A7-4594-B788-3079054EAC25}" type="parTrans" cxnId="{21DC5467-4DB9-4A50-9B78-5436E6288830}">
      <dgm:prSet/>
      <dgm:spPr/>
      <dgm:t>
        <a:bodyPr/>
        <a:lstStyle/>
        <a:p>
          <a:endParaRPr lang="en-US"/>
        </a:p>
      </dgm:t>
    </dgm:pt>
    <dgm:pt modelId="{8FE2B6E2-CDAD-4643-BBB8-FF76EAAA463D}" type="sibTrans" cxnId="{21DC5467-4DB9-4A50-9B78-5436E6288830}">
      <dgm:prSet/>
      <dgm:spPr/>
      <dgm:t>
        <a:bodyPr/>
        <a:lstStyle/>
        <a:p>
          <a:endParaRPr lang="en-US"/>
        </a:p>
      </dgm:t>
    </dgm:pt>
    <dgm:pt modelId="{517B3825-C1DD-4ECB-A33E-BF62AD1DE4F4}">
      <dgm:prSet/>
      <dgm:spPr/>
      <dgm:t>
        <a:bodyPr/>
        <a:lstStyle/>
        <a:p>
          <a:pPr rtl="0">
            <a:lnSpc>
              <a:spcPct val="100000"/>
            </a:lnSpc>
          </a:pPr>
          <a:r>
            <a:rPr lang="en-US" b="0" i="0"/>
            <a:t>YEAR               3rd year</a:t>
          </a:r>
          <a:r>
            <a:rPr lang="en-US">
              <a:latin typeface="Century Gothic" panose="020B0502020202020204"/>
            </a:rPr>
            <a:t> </a:t>
          </a:r>
          <a:endParaRPr lang="en-US"/>
        </a:p>
      </dgm:t>
    </dgm:pt>
    <dgm:pt modelId="{8A8A974B-9F64-4636-A79B-9FAE2AA95772}" type="parTrans" cxnId="{58FA109A-9D8F-4E2F-BBA7-82A2309620E1}">
      <dgm:prSet/>
      <dgm:spPr/>
      <dgm:t>
        <a:bodyPr/>
        <a:lstStyle/>
        <a:p>
          <a:endParaRPr lang="en-US"/>
        </a:p>
      </dgm:t>
    </dgm:pt>
    <dgm:pt modelId="{C8AC294C-3312-49AF-A38E-5E206CF74AA0}" type="sibTrans" cxnId="{58FA109A-9D8F-4E2F-BBA7-82A2309620E1}">
      <dgm:prSet/>
      <dgm:spPr/>
      <dgm:t>
        <a:bodyPr/>
        <a:lstStyle/>
        <a:p>
          <a:endParaRPr lang="en-US"/>
        </a:p>
      </dgm:t>
    </dgm:pt>
    <dgm:pt modelId="{C449F333-F585-4C52-AA9B-FA1CD2656786}">
      <dgm:prSet/>
      <dgm:spPr/>
      <dgm:t>
        <a:bodyPr/>
        <a:lstStyle/>
        <a:p>
          <a:pPr rtl="0">
            <a:lnSpc>
              <a:spcPct val="100000"/>
            </a:lnSpc>
          </a:pPr>
          <a:r>
            <a:rPr lang="en-US" b="0" i="0"/>
            <a:t>MOBILE</a:t>
          </a:r>
          <a:r>
            <a:rPr lang="en-US">
              <a:latin typeface="Century Gothic" panose="020B0502020202020204"/>
            </a:rPr>
            <a:t>           </a:t>
          </a:r>
          <a:r>
            <a:rPr lang="en-US"/>
            <a:t>9978115598</a:t>
          </a:r>
        </a:p>
      </dgm:t>
    </dgm:pt>
    <dgm:pt modelId="{21488DA1-9175-47DF-B09E-349FAEC0BD01}" type="parTrans" cxnId="{2F31F7BE-FB0E-4BAB-9E8C-CA2484E2EEC2}">
      <dgm:prSet/>
      <dgm:spPr/>
      <dgm:t>
        <a:bodyPr/>
        <a:lstStyle/>
        <a:p>
          <a:endParaRPr lang="en-US"/>
        </a:p>
      </dgm:t>
    </dgm:pt>
    <dgm:pt modelId="{490F43A6-DE26-44F0-838A-367502DC6201}" type="sibTrans" cxnId="{2F31F7BE-FB0E-4BAB-9E8C-CA2484E2EEC2}">
      <dgm:prSet/>
      <dgm:spPr/>
      <dgm:t>
        <a:bodyPr/>
        <a:lstStyle/>
        <a:p>
          <a:endParaRPr lang="en-US"/>
        </a:p>
      </dgm:t>
    </dgm:pt>
    <dgm:pt modelId="{1BAAB36A-BA34-4FF1-BB11-FA3556EE1575}" type="pres">
      <dgm:prSet presAssocID="{9C9B7794-2D6D-46E9-9962-1B7C5C651DC4}" presName="root" presStyleCnt="0">
        <dgm:presLayoutVars>
          <dgm:dir/>
          <dgm:resizeHandles val="exact"/>
        </dgm:presLayoutVars>
      </dgm:prSet>
      <dgm:spPr/>
      <dgm:t>
        <a:bodyPr/>
        <a:lstStyle/>
        <a:p>
          <a:endParaRPr lang="en-US"/>
        </a:p>
      </dgm:t>
    </dgm:pt>
    <dgm:pt modelId="{8710244F-1BE0-4052-8B44-929BBE926B06}" type="pres">
      <dgm:prSet presAssocID="{27CD96BB-1DF5-4F49-8A56-0ECEFE58B109}" presName="compNode" presStyleCnt="0"/>
      <dgm:spPr/>
    </dgm:pt>
    <dgm:pt modelId="{4F9C88A0-F7EE-42A6-9012-DA16E41F82AD}" type="pres">
      <dgm:prSet presAssocID="{27CD96BB-1DF5-4F49-8A56-0ECEFE58B109}" presName="bgRect" presStyleLbl="bgShp" presStyleIdx="0" presStyleCnt="5"/>
      <dgm:spPr/>
    </dgm:pt>
    <dgm:pt modelId="{FB157A4D-A493-40A7-BB99-E6CCE70F245C}" type="pres">
      <dgm:prSet presAssocID="{27CD96BB-1DF5-4F49-8A56-0ECEFE58B109}" presName="iconRect" presStyleLbl="node1" presStyleIdx="0" presStyleCnt="5"/>
      <dgm:spPr>
        <a:blipFill>
          <a:blip xmlns:r="http://schemas.openxmlformats.org/officeDocument/2006/relationships"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a:blipFill>
      </dgm:spPr>
      <dgm:t>
        <a:bodyPr/>
        <a:lstStyle/>
        <a:p>
          <a:endParaRPr lang="en-US"/>
        </a:p>
      </dgm:t>
      <dgm:extLst>
        <a:ext uri="{E40237B7-FDA0-4F09-8148-C483321AD2D9}">
          <dgm14:cNvPr xmlns:dgm14="http://schemas.microsoft.com/office/drawing/2010/diagram" id="0" name="" descr="Asterisk"/>
        </a:ext>
      </dgm:extLst>
    </dgm:pt>
    <dgm:pt modelId="{D997DAFB-C041-41BA-AA01-8756AB0253BC}" type="pres">
      <dgm:prSet presAssocID="{27CD96BB-1DF5-4F49-8A56-0ECEFE58B109}" presName="spaceRect" presStyleCnt="0"/>
      <dgm:spPr/>
    </dgm:pt>
    <dgm:pt modelId="{C78BB61F-B34C-4D9E-8834-846E64B3BBDA}" type="pres">
      <dgm:prSet presAssocID="{27CD96BB-1DF5-4F49-8A56-0ECEFE58B109}" presName="parTx" presStyleLbl="revTx" presStyleIdx="0" presStyleCnt="5">
        <dgm:presLayoutVars>
          <dgm:chMax val="0"/>
          <dgm:chPref val="0"/>
        </dgm:presLayoutVars>
      </dgm:prSet>
      <dgm:spPr/>
      <dgm:t>
        <a:bodyPr/>
        <a:lstStyle/>
        <a:p>
          <a:endParaRPr lang="en-US"/>
        </a:p>
      </dgm:t>
    </dgm:pt>
    <dgm:pt modelId="{65A37FE8-13B7-4B8B-B440-F6E1D4128268}" type="pres">
      <dgm:prSet presAssocID="{9BB99E28-24BA-4DB2-8B2A-7CFA006ADAC9}" presName="sibTrans" presStyleCnt="0"/>
      <dgm:spPr/>
    </dgm:pt>
    <dgm:pt modelId="{79C6B836-10A9-4E2F-8085-A9B47A40EF28}" type="pres">
      <dgm:prSet presAssocID="{03F28E0F-DE40-443B-80E0-35B6AE28027F}" presName="compNode" presStyleCnt="0"/>
      <dgm:spPr/>
    </dgm:pt>
    <dgm:pt modelId="{3C9BC99C-117B-4154-A97E-1F900E65949D}" type="pres">
      <dgm:prSet presAssocID="{03F28E0F-DE40-443B-80E0-35B6AE28027F}" presName="bgRect" presStyleLbl="bgShp" presStyleIdx="1" presStyleCnt="5"/>
      <dgm:spPr/>
    </dgm:pt>
    <dgm:pt modelId="{222A8031-9FF8-41D3-BDAF-69B38489021B}" type="pres">
      <dgm:prSet presAssocID="{03F28E0F-DE40-443B-80E0-35B6AE28027F}" presName="iconRect" presStyleLbl="node1" presStyleIdx="1" presStyleCnt="5"/>
      <dgm:spPr>
        <a:blipFill>
          <a:blip xmlns:r="http://schemas.openxmlformats.org/officeDocument/2006/relationships"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a:blipFill>
      </dgm:spPr>
      <dgm:t>
        <a:bodyPr/>
        <a:lstStyle/>
        <a:p>
          <a:endParaRPr lang="en-US"/>
        </a:p>
      </dgm:t>
      <dgm:extLst>
        <a:ext uri="{E40237B7-FDA0-4F09-8148-C483321AD2D9}">
          <dgm14:cNvPr xmlns:dgm14="http://schemas.microsoft.com/office/drawing/2010/diagram" id="0" name="" descr="Mail Reply"/>
        </a:ext>
      </dgm:extLst>
    </dgm:pt>
    <dgm:pt modelId="{FC03AE11-F764-40AB-8E0E-74E01DA6A149}" type="pres">
      <dgm:prSet presAssocID="{03F28E0F-DE40-443B-80E0-35B6AE28027F}" presName="spaceRect" presStyleCnt="0"/>
      <dgm:spPr/>
    </dgm:pt>
    <dgm:pt modelId="{7831546C-B66D-4B77-9A41-D6661F224D27}" type="pres">
      <dgm:prSet presAssocID="{03F28E0F-DE40-443B-80E0-35B6AE28027F}" presName="parTx" presStyleLbl="revTx" presStyleIdx="1" presStyleCnt="5">
        <dgm:presLayoutVars>
          <dgm:chMax val="0"/>
          <dgm:chPref val="0"/>
        </dgm:presLayoutVars>
      </dgm:prSet>
      <dgm:spPr/>
      <dgm:t>
        <a:bodyPr/>
        <a:lstStyle/>
        <a:p>
          <a:endParaRPr lang="en-US"/>
        </a:p>
      </dgm:t>
    </dgm:pt>
    <dgm:pt modelId="{4E834853-ED0B-4339-B89D-2FF0F41172F2}" type="pres">
      <dgm:prSet presAssocID="{0FB10379-9940-4B85-9AB7-72D9AA85104A}" presName="sibTrans" presStyleCnt="0"/>
      <dgm:spPr/>
    </dgm:pt>
    <dgm:pt modelId="{17B4EAD2-8549-4EFD-A4A1-3AA42B01E87E}" type="pres">
      <dgm:prSet presAssocID="{56E5AC1C-E7EB-4E9C-913F-6F17FC42EA5E}" presName="compNode" presStyleCnt="0"/>
      <dgm:spPr/>
    </dgm:pt>
    <dgm:pt modelId="{3A4AD12C-4926-4498-8881-38CA79AF12B1}" type="pres">
      <dgm:prSet presAssocID="{56E5AC1C-E7EB-4E9C-913F-6F17FC42EA5E}" presName="bgRect" presStyleLbl="bgShp" presStyleIdx="2" presStyleCnt="5"/>
      <dgm:spPr/>
    </dgm:pt>
    <dgm:pt modelId="{E9AFEF67-0FC9-462C-8EA6-FF38FB346408}" type="pres">
      <dgm:prSet presAssocID="{56E5AC1C-E7EB-4E9C-913F-6F17FC42EA5E}" presName="iconRect" presStyleLbl="node1" presStyleIdx="2" presStyleCnt="5"/>
      <dgm:spPr>
        <a:blipFill>
          <a:blip xmlns:r="http://schemas.openxmlformats.org/officeDocument/2006/relationships"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a:blipFill>
      </dgm:spPr>
      <dgm:t>
        <a:bodyPr/>
        <a:lstStyle/>
        <a:p>
          <a:endParaRPr lang="en-US"/>
        </a:p>
      </dgm:t>
      <dgm:extLst>
        <a:ext uri="{E40237B7-FDA0-4F09-8148-C483321AD2D9}">
          <dgm14:cNvPr xmlns:dgm14="http://schemas.microsoft.com/office/drawing/2010/diagram" id="0" name="" descr="Communications"/>
        </a:ext>
      </dgm:extLst>
    </dgm:pt>
    <dgm:pt modelId="{113CBDEB-77BE-433F-9766-26E118B61FA7}" type="pres">
      <dgm:prSet presAssocID="{56E5AC1C-E7EB-4E9C-913F-6F17FC42EA5E}" presName="spaceRect" presStyleCnt="0"/>
      <dgm:spPr/>
    </dgm:pt>
    <dgm:pt modelId="{2D5E6B11-B403-4EBC-8C68-393B92926B32}" type="pres">
      <dgm:prSet presAssocID="{56E5AC1C-E7EB-4E9C-913F-6F17FC42EA5E}" presName="parTx" presStyleLbl="revTx" presStyleIdx="2" presStyleCnt="5">
        <dgm:presLayoutVars>
          <dgm:chMax val="0"/>
          <dgm:chPref val="0"/>
        </dgm:presLayoutVars>
      </dgm:prSet>
      <dgm:spPr/>
      <dgm:t>
        <a:bodyPr/>
        <a:lstStyle/>
        <a:p>
          <a:endParaRPr lang="en-US"/>
        </a:p>
      </dgm:t>
    </dgm:pt>
    <dgm:pt modelId="{04FB791E-CBA8-408C-8B40-9F067992484F}" type="pres">
      <dgm:prSet presAssocID="{8FE2B6E2-CDAD-4643-BBB8-FF76EAAA463D}" presName="sibTrans" presStyleCnt="0"/>
      <dgm:spPr/>
    </dgm:pt>
    <dgm:pt modelId="{5F225EA3-3D97-4718-9EAF-526D668B6249}" type="pres">
      <dgm:prSet presAssocID="{517B3825-C1DD-4ECB-A33E-BF62AD1DE4F4}" presName="compNode" presStyleCnt="0"/>
      <dgm:spPr/>
    </dgm:pt>
    <dgm:pt modelId="{13D3C7A0-2113-45CC-AA29-4164452A47E8}" type="pres">
      <dgm:prSet presAssocID="{517B3825-C1DD-4ECB-A33E-BF62AD1DE4F4}" presName="bgRect" presStyleLbl="bgShp" presStyleIdx="3" presStyleCnt="5"/>
      <dgm:spPr/>
    </dgm:pt>
    <dgm:pt modelId="{5FA4CAB5-3B69-4A39-82A9-9B1B87AD0D33}" type="pres">
      <dgm:prSet presAssocID="{517B3825-C1DD-4ECB-A33E-BF62AD1DE4F4}" presName="iconRect" presStyleLbl="node1" presStyleIdx="3" presStyleCnt="5"/>
      <dgm:spPr>
        <a:blipFill>
          <a:blip xmlns:r="http://schemas.openxmlformats.org/officeDocument/2006/relationships"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a:blipFill>
      </dgm:spPr>
      <dgm:t>
        <a:bodyPr/>
        <a:lstStyle/>
        <a:p>
          <a:endParaRPr lang="en-US"/>
        </a:p>
      </dgm:t>
      <dgm:extLst>
        <a:ext uri="{E40237B7-FDA0-4F09-8148-C483321AD2D9}">
          <dgm14:cNvPr xmlns:dgm14="http://schemas.microsoft.com/office/drawing/2010/diagram" id="0" name="" descr="Rain"/>
        </a:ext>
      </dgm:extLst>
    </dgm:pt>
    <dgm:pt modelId="{53C04F33-EE82-40AC-A827-A4445BF5E7E3}" type="pres">
      <dgm:prSet presAssocID="{517B3825-C1DD-4ECB-A33E-BF62AD1DE4F4}" presName="spaceRect" presStyleCnt="0"/>
      <dgm:spPr/>
    </dgm:pt>
    <dgm:pt modelId="{FCDF5F3F-0422-4216-9859-725C45C13341}" type="pres">
      <dgm:prSet presAssocID="{517B3825-C1DD-4ECB-A33E-BF62AD1DE4F4}" presName="parTx" presStyleLbl="revTx" presStyleIdx="3" presStyleCnt="5">
        <dgm:presLayoutVars>
          <dgm:chMax val="0"/>
          <dgm:chPref val="0"/>
        </dgm:presLayoutVars>
      </dgm:prSet>
      <dgm:spPr/>
      <dgm:t>
        <a:bodyPr/>
        <a:lstStyle/>
        <a:p>
          <a:endParaRPr lang="en-US"/>
        </a:p>
      </dgm:t>
    </dgm:pt>
    <dgm:pt modelId="{6FF5A74D-A99E-4DD8-B1FB-F2071578171A}" type="pres">
      <dgm:prSet presAssocID="{C8AC294C-3312-49AF-A38E-5E206CF74AA0}" presName="sibTrans" presStyleCnt="0"/>
      <dgm:spPr/>
    </dgm:pt>
    <dgm:pt modelId="{3F4AF127-A7FE-4E25-939D-F1FB623BA2DA}" type="pres">
      <dgm:prSet presAssocID="{C449F333-F585-4C52-AA9B-FA1CD2656786}" presName="compNode" presStyleCnt="0"/>
      <dgm:spPr/>
    </dgm:pt>
    <dgm:pt modelId="{7CA04802-0873-4E2C-B51C-4255D0D4F85A}" type="pres">
      <dgm:prSet presAssocID="{C449F333-F585-4C52-AA9B-FA1CD2656786}" presName="bgRect" presStyleLbl="bgShp" presStyleIdx="4" presStyleCnt="5"/>
      <dgm:spPr/>
    </dgm:pt>
    <dgm:pt modelId="{613C52AD-6692-456A-905D-1E2AA6AF1F02}" type="pres">
      <dgm:prSet presAssocID="{C449F333-F585-4C52-AA9B-FA1CD2656786}" presName="iconRect" presStyleLbl="node1" presStyleIdx="4" presStyleCnt="5"/>
      <dgm:spPr>
        <a:blipFill>
          <a:blip xmlns:r="http://schemas.openxmlformats.org/officeDocument/2006/relationships"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a:blipFill>
      </dgm:spPr>
      <dgm:t>
        <a:bodyPr/>
        <a:lstStyle/>
        <a:p>
          <a:endParaRPr lang="en-US"/>
        </a:p>
      </dgm:t>
      <dgm:extLst>
        <a:ext uri="{E40237B7-FDA0-4F09-8148-C483321AD2D9}">
          <dgm14:cNvPr xmlns:dgm14="http://schemas.microsoft.com/office/drawing/2010/diagram" id="0" name="" descr="Network Tower"/>
        </a:ext>
      </dgm:extLst>
    </dgm:pt>
    <dgm:pt modelId="{9117EFBC-EBEC-4803-96EA-3B189F6293B6}" type="pres">
      <dgm:prSet presAssocID="{C449F333-F585-4C52-AA9B-FA1CD2656786}" presName="spaceRect" presStyleCnt="0"/>
      <dgm:spPr/>
    </dgm:pt>
    <dgm:pt modelId="{030F61C8-990C-4D10-BBEF-342233FA90A0}" type="pres">
      <dgm:prSet presAssocID="{C449F333-F585-4C52-AA9B-FA1CD2656786}" presName="parTx" presStyleLbl="revTx" presStyleIdx="4" presStyleCnt="5">
        <dgm:presLayoutVars>
          <dgm:chMax val="0"/>
          <dgm:chPref val="0"/>
        </dgm:presLayoutVars>
      </dgm:prSet>
      <dgm:spPr/>
      <dgm:t>
        <a:bodyPr/>
        <a:lstStyle/>
        <a:p>
          <a:endParaRPr lang="en-US"/>
        </a:p>
      </dgm:t>
    </dgm:pt>
  </dgm:ptLst>
  <dgm:cxnLst>
    <dgm:cxn modelId="{72F1868A-27F8-4873-A6DD-45141D917442}" type="presOf" srcId="{03F28E0F-DE40-443B-80E0-35B6AE28027F}" destId="{7831546C-B66D-4B77-9A41-D6661F224D27}" srcOrd="0" destOrd="0" presId="urn:microsoft.com/office/officeart/2018/2/layout/IconVerticalSolidList"/>
    <dgm:cxn modelId="{68622C41-8916-4304-866A-28587662AF3B}" type="presOf" srcId="{9C9B7794-2D6D-46E9-9962-1B7C5C651DC4}" destId="{1BAAB36A-BA34-4FF1-BB11-FA3556EE1575}" srcOrd="0" destOrd="0" presId="urn:microsoft.com/office/officeart/2018/2/layout/IconVerticalSolidList"/>
    <dgm:cxn modelId="{26E1AB90-9A8A-4F5C-A47A-4708C738E562}" srcId="{9C9B7794-2D6D-46E9-9962-1B7C5C651DC4}" destId="{03F28E0F-DE40-443B-80E0-35B6AE28027F}" srcOrd="1" destOrd="0" parTransId="{97B60642-2343-41AD-BC39-4C9A33276EC1}" sibTransId="{0FB10379-9940-4B85-9AB7-72D9AA85104A}"/>
    <dgm:cxn modelId="{9BC958F9-5AE4-4510-BFDD-E294F5BB81E5}" type="presOf" srcId="{517B3825-C1DD-4ECB-A33E-BF62AD1DE4F4}" destId="{FCDF5F3F-0422-4216-9859-725C45C13341}" srcOrd="0" destOrd="0" presId="urn:microsoft.com/office/officeart/2018/2/layout/IconVerticalSolidList"/>
    <dgm:cxn modelId="{2CBA9CF8-1C9D-4207-952F-44D730357325}" srcId="{9C9B7794-2D6D-46E9-9962-1B7C5C651DC4}" destId="{27CD96BB-1DF5-4F49-8A56-0ECEFE58B109}" srcOrd="0" destOrd="0" parTransId="{AC80135E-C386-4567-B7E5-3606D9F21F67}" sibTransId="{9BB99E28-24BA-4DB2-8B2A-7CFA006ADAC9}"/>
    <dgm:cxn modelId="{58FA109A-9D8F-4E2F-BBA7-82A2309620E1}" srcId="{9C9B7794-2D6D-46E9-9962-1B7C5C651DC4}" destId="{517B3825-C1DD-4ECB-A33E-BF62AD1DE4F4}" srcOrd="3" destOrd="0" parTransId="{8A8A974B-9F64-4636-A79B-9FAE2AA95772}" sibTransId="{C8AC294C-3312-49AF-A38E-5E206CF74AA0}"/>
    <dgm:cxn modelId="{7C5479F2-9968-4BEC-8A05-EFE218250289}" type="presOf" srcId="{56E5AC1C-E7EB-4E9C-913F-6F17FC42EA5E}" destId="{2D5E6B11-B403-4EBC-8C68-393B92926B32}" srcOrd="0" destOrd="0" presId="urn:microsoft.com/office/officeart/2018/2/layout/IconVerticalSolidList"/>
    <dgm:cxn modelId="{2F31F7BE-FB0E-4BAB-9E8C-CA2484E2EEC2}" srcId="{9C9B7794-2D6D-46E9-9962-1B7C5C651DC4}" destId="{C449F333-F585-4C52-AA9B-FA1CD2656786}" srcOrd="4" destOrd="0" parTransId="{21488DA1-9175-47DF-B09E-349FAEC0BD01}" sibTransId="{490F43A6-DE26-44F0-838A-367502DC6201}"/>
    <dgm:cxn modelId="{21DC5467-4DB9-4A50-9B78-5436E6288830}" srcId="{9C9B7794-2D6D-46E9-9962-1B7C5C651DC4}" destId="{56E5AC1C-E7EB-4E9C-913F-6F17FC42EA5E}" srcOrd="2" destOrd="0" parTransId="{70594CDF-76A7-4594-B788-3079054EAC25}" sibTransId="{8FE2B6E2-CDAD-4643-BBB8-FF76EAAA463D}"/>
    <dgm:cxn modelId="{0EA9ED4C-9FD6-4B33-BC23-D3F3D199E77E}" type="presOf" srcId="{27CD96BB-1DF5-4F49-8A56-0ECEFE58B109}" destId="{C78BB61F-B34C-4D9E-8834-846E64B3BBDA}" srcOrd="0" destOrd="0" presId="urn:microsoft.com/office/officeart/2018/2/layout/IconVerticalSolidList"/>
    <dgm:cxn modelId="{D1E219AB-B063-4F27-95FF-475E725EDFC8}" type="presOf" srcId="{C449F333-F585-4C52-AA9B-FA1CD2656786}" destId="{030F61C8-990C-4D10-BBEF-342233FA90A0}" srcOrd="0" destOrd="0" presId="urn:microsoft.com/office/officeart/2018/2/layout/IconVerticalSolidList"/>
    <dgm:cxn modelId="{BC0C00F8-F9AF-4F8C-B842-F097747117B2}" type="presParOf" srcId="{1BAAB36A-BA34-4FF1-BB11-FA3556EE1575}" destId="{8710244F-1BE0-4052-8B44-929BBE926B06}" srcOrd="0" destOrd="0" presId="urn:microsoft.com/office/officeart/2018/2/layout/IconVerticalSolidList"/>
    <dgm:cxn modelId="{BC637D24-4767-40C1-95A4-258818E881B3}" type="presParOf" srcId="{8710244F-1BE0-4052-8B44-929BBE926B06}" destId="{4F9C88A0-F7EE-42A6-9012-DA16E41F82AD}" srcOrd="0" destOrd="0" presId="urn:microsoft.com/office/officeart/2018/2/layout/IconVerticalSolidList"/>
    <dgm:cxn modelId="{DB4BF209-FFC5-440C-AC6B-4D45C82B74F7}" type="presParOf" srcId="{8710244F-1BE0-4052-8B44-929BBE926B06}" destId="{FB157A4D-A493-40A7-BB99-E6CCE70F245C}" srcOrd="1" destOrd="0" presId="urn:microsoft.com/office/officeart/2018/2/layout/IconVerticalSolidList"/>
    <dgm:cxn modelId="{86536C2F-398C-4112-A0D4-AE52F8C1EFD6}" type="presParOf" srcId="{8710244F-1BE0-4052-8B44-929BBE926B06}" destId="{D997DAFB-C041-41BA-AA01-8756AB0253BC}" srcOrd="2" destOrd="0" presId="urn:microsoft.com/office/officeart/2018/2/layout/IconVerticalSolidList"/>
    <dgm:cxn modelId="{DD62BA84-EBD0-4B31-ADC3-7FF11D836701}" type="presParOf" srcId="{8710244F-1BE0-4052-8B44-929BBE926B06}" destId="{C78BB61F-B34C-4D9E-8834-846E64B3BBDA}" srcOrd="3" destOrd="0" presId="urn:microsoft.com/office/officeart/2018/2/layout/IconVerticalSolidList"/>
    <dgm:cxn modelId="{1F82131B-5231-4A47-9FF9-2DFA297246F5}" type="presParOf" srcId="{1BAAB36A-BA34-4FF1-BB11-FA3556EE1575}" destId="{65A37FE8-13B7-4B8B-B440-F6E1D4128268}" srcOrd="1" destOrd="0" presId="urn:microsoft.com/office/officeart/2018/2/layout/IconVerticalSolidList"/>
    <dgm:cxn modelId="{22C8B097-8228-419A-BD07-BF00C8933B38}" type="presParOf" srcId="{1BAAB36A-BA34-4FF1-BB11-FA3556EE1575}" destId="{79C6B836-10A9-4E2F-8085-A9B47A40EF28}" srcOrd="2" destOrd="0" presId="urn:microsoft.com/office/officeart/2018/2/layout/IconVerticalSolidList"/>
    <dgm:cxn modelId="{FF0C8459-DDCF-42C8-8A98-CBCAB8A1FC3D}" type="presParOf" srcId="{79C6B836-10A9-4E2F-8085-A9B47A40EF28}" destId="{3C9BC99C-117B-4154-A97E-1F900E65949D}" srcOrd="0" destOrd="0" presId="urn:microsoft.com/office/officeart/2018/2/layout/IconVerticalSolidList"/>
    <dgm:cxn modelId="{2D499E5C-A4AD-4A12-9373-A8A0F375461A}" type="presParOf" srcId="{79C6B836-10A9-4E2F-8085-A9B47A40EF28}" destId="{222A8031-9FF8-41D3-BDAF-69B38489021B}" srcOrd="1" destOrd="0" presId="urn:microsoft.com/office/officeart/2018/2/layout/IconVerticalSolidList"/>
    <dgm:cxn modelId="{D9276010-57B9-45B5-B8CB-2845600491EB}" type="presParOf" srcId="{79C6B836-10A9-4E2F-8085-A9B47A40EF28}" destId="{FC03AE11-F764-40AB-8E0E-74E01DA6A149}" srcOrd="2" destOrd="0" presId="urn:microsoft.com/office/officeart/2018/2/layout/IconVerticalSolidList"/>
    <dgm:cxn modelId="{BDA01ACB-A700-4A16-AFA2-A883C2677C83}" type="presParOf" srcId="{79C6B836-10A9-4E2F-8085-A9B47A40EF28}" destId="{7831546C-B66D-4B77-9A41-D6661F224D27}" srcOrd="3" destOrd="0" presId="urn:microsoft.com/office/officeart/2018/2/layout/IconVerticalSolidList"/>
    <dgm:cxn modelId="{ACB32A56-77F9-4961-BCBD-DB9170FE094F}" type="presParOf" srcId="{1BAAB36A-BA34-4FF1-BB11-FA3556EE1575}" destId="{4E834853-ED0B-4339-B89D-2FF0F41172F2}" srcOrd="3" destOrd="0" presId="urn:microsoft.com/office/officeart/2018/2/layout/IconVerticalSolidList"/>
    <dgm:cxn modelId="{1DC566BB-485F-4ED0-A96D-4098C909FD85}" type="presParOf" srcId="{1BAAB36A-BA34-4FF1-BB11-FA3556EE1575}" destId="{17B4EAD2-8549-4EFD-A4A1-3AA42B01E87E}" srcOrd="4" destOrd="0" presId="urn:microsoft.com/office/officeart/2018/2/layout/IconVerticalSolidList"/>
    <dgm:cxn modelId="{13B040F6-B15D-4E56-B70B-503B8858FF54}" type="presParOf" srcId="{17B4EAD2-8549-4EFD-A4A1-3AA42B01E87E}" destId="{3A4AD12C-4926-4498-8881-38CA79AF12B1}" srcOrd="0" destOrd="0" presId="urn:microsoft.com/office/officeart/2018/2/layout/IconVerticalSolidList"/>
    <dgm:cxn modelId="{83175C26-F099-4705-860C-7CD12EE15575}" type="presParOf" srcId="{17B4EAD2-8549-4EFD-A4A1-3AA42B01E87E}" destId="{E9AFEF67-0FC9-462C-8EA6-FF38FB346408}" srcOrd="1" destOrd="0" presId="urn:microsoft.com/office/officeart/2018/2/layout/IconVerticalSolidList"/>
    <dgm:cxn modelId="{66EBA14F-F9EB-4C35-8627-D3D615A8BFF7}" type="presParOf" srcId="{17B4EAD2-8549-4EFD-A4A1-3AA42B01E87E}" destId="{113CBDEB-77BE-433F-9766-26E118B61FA7}" srcOrd="2" destOrd="0" presId="urn:microsoft.com/office/officeart/2018/2/layout/IconVerticalSolidList"/>
    <dgm:cxn modelId="{FA33FCEB-0DA7-40AB-A767-9999C7318AD8}" type="presParOf" srcId="{17B4EAD2-8549-4EFD-A4A1-3AA42B01E87E}" destId="{2D5E6B11-B403-4EBC-8C68-393B92926B32}" srcOrd="3" destOrd="0" presId="urn:microsoft.com/office/officeart/2018/2/layout/IconVerticalSolidList"/>
    <dgm:cxn modelId="{B45B8A66-7FE8-4C38-BBBD-903D317AFEA1}" type="presParOf" srcId="{1BAAB36A-BA34-4FF1-BB11-FA3556EE1575}" destId="{04FB791E-CBA8-408C-8B40-9F067992484F}" srcOrd="5" destOrd="0" presId="urn:microsoft.com/office/officeart/2018/2/layout/IconVerticalSolidList"/>
    <dgm:cxn modelId="{6BA32DC4-ADA5-49B7-9242-6AB041778E7A}" type="presParOf" srcId="{1BAAB36A-BA34-4FF1-BB11-FA3556EE1575}" destId="{5F225EA3-3D97-4718-9EAF-526D668B6249}" srcOrd="6" destOrd="0" presId="urn:microsoft.com/office/officeart/2018/2/layout/IconVerticalSolidList"/>
    <dgm:cxn modelId="{868696A2-6C2A-47EF-894C-899921CA7BD3}" type="presParOf" srcId="{5F225EA3-3D97-4718-9EAF-526D668B6249}" destId="{13D3C7A0-2113-45CC-AA29-4164452A47E8}" srcOrd="0" destOrd="0" presId="urn:microsoft.com/office/officeart/2018/2/layout/IconVerticalSolidList"/>
    <dgm:cxn modelId="{BC91070B-A186-4098-B7F7-8E5BB5F920E1}" type="presParOf" srcId="{5F225EA3-3D97-4718-9EAF-526D668B6249}" destId="{5FA4CAB5-3B69-4A39-82A9-9B1B87AD0D33}" srcOrd="1" destOrd="0" presId="urn:microsoft.com/office/officeart/2018/2/layout/IconVerticalSolidList"/>
    <dgm:cxn modelId="{3E9C24DA-5206-486F-B3DE-9EAFCEC95FFD}" type="presParOf" srcId="{5F225EA3-3D97-4718-9EAF-526D668B6249}" destId="{53C04F33-EE82-40AC-A827-A4445BF5E7E3}" srcOrd="2" destOrd="0" presId="urn:microsoft.com/office/officeart/2018/2/layout/IconVerticalSolidList"/>
    <dgm:cxn modelId="{6724AF81-F080-455E-B0EA-517331B2BA27}" type="presParOf" srcId="{5F225EA3-3D97-4718-9EAF-526D668B6249}" destId="{FCDF5F3F-0422-4216-9859-725C45C13341}" srcOrd="3" destOrd="0" presId="urn:microsoft.com/office/officeart/2018/2/layout/IconVerticalSolidList"/>
    <dgm:cxn modelId="{05677D1A-B918-40E8-94C9-B1086F79CC93}" type="presParOf" srcId="{1BAAB36A-BA34-4FF1-BB11-FA3556EE1575}" destId="{6FF5A74D-A99E-4DD8-B1FB-F2071578171A}" srcOrd="7" destOrd="0" presId="urn:microsoft.com/office/officeart/2018/2/layout/IconVerticalSolidList"/>
    <dgm:cxn modelId="{E9BFCBBE-F4C8-491C-B81F-36FDF98AA833}" type="presParOf" srcId="{1BAAB36A-BA34-4FF1-BB11-FA3556EE1575}" destId="{3F4AF127-A7FE-4E25-939D-F1FB623BA2DA}" srcOrd="8" destOrd="0" presId="urn:microsoft.com/office/officeart/2018/2/layout/IconVerticalSolidList"/>
    <dgm:cxn modelId="{C6D53779-1F13-4A94-8DF7-AA297C817266}" type="presParOf" srcId="{3F4AF127-A7FE-4E25-939D-F1FB623BA2DA}" destId="{7CA04802-0873-4E2C-B51C-4255D0D4F85A}" srcOrd="0" destOrd="0" presId="urn:microsoft.com/office/officeart/2018/2/layout/IconVerticalSolidList"/>
    <dgm:cxn modelId="{8F8C0305-7580-4D63-B8E6-C3EC826A8947}" type="presParOf" srcId="{3F4AF127-A7FE-4E25-939D-F1FB623BA2DA}" destId="{613C52AD-6692-456A-905D-1E2AA6AF1F02}" srcOrd="1" destOrd="0" presId="urn:microsoft.com/office/officeart/2018/2/layout/IconVerticalSolidList"/>
    <dgm:cxn modelId="{7C3FED15-B16C-45F9-BD23-24E8081617D1}" type="presParOf" srcId="{3F4AF127-A7FE-4E25-939D-F1FB623BA2DA}" destId="{9117EFBC-EBEC-4803-96EA-3B189F6293B6}" srcOrd="2" destOrd="0" presId="urn:microsoft.com/office/officeart/2018/2/layout/IconVerticalSolidList"/>
    <dgm:cxn modelId="{1E8B6F3C-9564-4696-9660-900E6C5FE9F6}" type="presParOf" srcId="{3F4AF127-A7FE-4E25-939D-F1FB623BA2DA}" destId="{030F61C8-990C-4D10-BBEF-342233FA90A0}"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C9B7794-2D6D-46E9-9962-1B7C5C651DC4}" type="doc">
      <dgm:prSet loTypeId="urn:microsoft.com/office/officeart/2018/2/layout/IconVerticalSolidList" loCatId="icon" qsTypeId="urn:microsoft.com/office/officeart/2005/8/quickstyle/3d4" qsCatId="3D" csTypeId="urn:microsoft.com/office/officeart/2018/5/colors/Iconchunking_neutralbg_colorful1" csCatId="colorful" phldr="1"/>
      <dgm:spPr/>
      <dgm:t>
        <a:bodyPr/>
        <a:lstStyle/>
        <a:p>
          <a:endParaRPr lang="en-US"/>
        </a:p>
      </dgm:t>
    </dgm:pt>
    <dgm:pt modelId="{27CD96BB-1DF5-4F49-8A56-0ECEFE58B109}">
      <dgm:prSet/>
      <dgm:spPr/>
      <dgm:t>
        <a:bodyPr/>
        <a:lstStyle/>
        <a:p>
          <a:pPr>
            <a:lnSpc>
              <a:spcPct val="100000"/>
            </a:lnSpc>
          </a:pPr>
          <a:r>
            <a:rPr lang="en-US" b="0" i="0"/>
            <a:t>NAME                  Abhishek </a:t>
          </a:r>
          <a:r>
            <a:rPr lang="en-US"/>
            <a:t>Sarkar</a:t>
          </a:r>
        </a:p>
      </dgm:t>
    </dgm:pt>
    <dgm:pt modelId="{AC80135E-C386-4567-B7E5-3606D9F21F67}" type="parTrans" cxnId="{2CBA9CF8-1C9D-4207-952F-44D730357325}">
      <dgm:prSet/>
      <dgm:spPr/>
      <dgm:t>
        <a:bodyPr/>
        <a:lstStyle/>
        <a:p>
          <a:endParaRPr lang="en-US"/>
        </a:p>
      </dgm:t>
    </dgm:pt>
    <dgm:pt modelId="{9BB99E28-24BA-4DB2-8B2A-7CFA006ADAC9}" type="sibTrans" cxnId="{2CBA9CF8-1C9D-4207-952F-44D730357325}">
      <dgm:prSet/>
      <dgm:spPr/>
      <dgm:t>
        <a:bodyPr/>
        <a:lstStyle/>
        <a:p>
          <a:endParaRPr lang="en-US"/>
        </a:p>
      </dgm:t>
    </dgm:pt>
    <dgm:pt modelId="{03F28E0F-DE40-443B-80E0-35B6AE28027F}">
      <dgm:prSet/>
      <dgm:spPr/>
      <dgm:t>
        <a:bodyPr/>
        <a:lstStyle/>
        <a:p>
          <a:pPr rtl="0">
            <a:lnSpc>
              <a:spcPct val="100000"/>
            </a:lnSpc>
          </a:pPr>
          <a:r>
            <a:rPr lang="en-US" b="0" i="0"/>
            <a:t>EMAIL ID          </a:t>
          </a:r>
          <a:r>
            <a:rPr lang="en-US" b="0" i="0">
              <a:hlinkClick xmlns:r="http://schemas.openxmlformats.org/officeDocument/2006/relationships" r:id="rId1"/>
            </a:rPr>
            <a:t>abhisrkr007@gmail.com</a:t>
          </a:r>
          <a:r>
            <a:rPr lang="en-US"/>
            <a:t>  </a:t>
          </a:r>
          <a:r>
            <a:rPr lang="en-US">
              <a:latin typeface="Century Gothic" panose="020B0502020202020204"/>
            </a:rPr>
            <a:t> </a:t>
          </a:r>
          <a:endParaRPr lang="en-US"/>
        </a:p>
      </dgm:t>
    </dgm:pt>
    <dgm:pt modelId="{97B60642-2343-41AD-BC39-4C9A33276EC1}" type="parTrans" cxnId="{26E1AB90-9A8A-4F5C-A47A-4708C738E562}">
      <dgm:prSet/>
      <dgm:spPr/>
      <dgm:t>
        <a:bodyPr/>
        <a:lstStyle/>
        <a:p>
          <a:endParaRPr lang="en-US"/>
        </a:p>
      </dgm:t>
    </dgm:pt>
    <dgm:pt modelId="{0FB10379-9940-4B85-9AB7-72D9AA85104A}" type="sibTrans" cxnId="{26E1AB90-9A8A-4F5C-A47A-4708C738E562}">
      <dgm:prSet/>
      <dgm:spPr/>
      <dgm:t>
        <a:bodyPr/>
        <a:lstStyle/>
        <a:p>
          <a:endParaRPr lang="en-US"/>
        </a:p>
      </dgm:t>
    </dgm:pt>
    <dgm:pt modelId="{56E5AC1C-E7EB-4E9C-913F-6F17FC42EA5E}">
      <dgm:prSet/>
      <dgm:spPr/>
      <dgm:t>
        <a:bodyPr/>
        <a:lstStyle/>
        <a:p>
          <a:pPr>
            <a:lnSpc>
              <a:spcPct val="100000"/>
            </a:lnSpc>
          </a:pPr>
          <a:r>
            <a:rPr lang="en-US" b="0" i="0"/>
            <a:t>DISCIPLINE      Electronics and telecommunication engineering</a:t>
          </a:r>
        </a:p>
      </dgm:t>
    </dgm:pt>
    <dgm:pt modelId="{70594CDF-76A7-4594-B788-3079054EAC25}" type="parTrans" cxnId="{21DC5467-4DB9-4A50-9B78-5436E6288830}">
      <dgm:prSet/>
      <dgm:spPr/>
      <dgm:t>
        <a:bodyPr/>
        <a:lstStyle/>
        <a:p>
          <a:endParaRPr lang="en-US"/>
        </a:p>
      </dgm:t>
    </dgm:pt>
    <dgm:pt modelId="{8FE2B6E2-CDAD-4643-BBB8-FF76EAAA463D}" type="sibTrans" cxnId="{21DC5467-4DB9-4A50-9B78-5436E6288830}">
      <dgm:prSet/>
      <dgm:spPr/>
      <dgm:t>
        <a:bodyPr/>
        <a:lstStyle/>
        <a:p>
          <a:endParaRPr lang="en-US"/>
        </a:p>
      </dgm:t>
    </dgm:pt>
    <dgm:pt modelId="{517B3825-C1DD-4ECB-A33E-BF62AD1DE4F4}">
      <dgm:prSet/>
      <dgm:spPr/>
      <dgm:t>
        <a:bodyPr/>
        <a:lstStyle/>
        <a:p>
          <a:pPr>
            <a:lnSpc>
              <a:spcPct val="100000"/>
            </a:lnSpc>
          </a:pPr>
          <a:r>
            <a:rPr lang="en-US" b="0" i="0"/>
            <a:t>YEAR               3rd year</a:t>
          </a:r>
          <a:r>
            <a:rPr lang="en-US">
              <a:latin typeface="Century Gothic" panose="020B0502020202020204"/>
            </a:rPr>
            <a:t> </a:t>
          </a:r>
          <a:endParaRPr lang="en-US"/>
        </a:p>
      </dgm:t>
    </dgm:pt>
    <dgm:pt modelId="{8A8A974B-9F64-4636-A79B-9FAE2AA95772}" type="parTrans" cxnId="{58FA109A-9D8F-4E2F-BBA7-82A2309620E1}">
      <dgm:prSet/>
      <dgm:spPr/>
      <dgm:t>
        <a:bodyPr/>
        <a:lstStyle/>
        <a:p>
          <a:endParaRPr lang="en-US"/>
        </a:p>
      </dgm:t>
    </dgm:pt>
    <dgm:pt modelId="{C8AC294C-3312-49AF-A38E-5E206CF74AA0}" type="sibTrans" cxnId="{58FA109A-9D8F-4E2F-BBA7-82A2309620E1}">
      <dgm:prSet/>
      <dgm:spPr/>
      <dgm:t>
        <a:bodyPr/>
        <a:lstStyle/>
        <a:p>
          <a:endParaRPr lang="en-US"/>
        </a:p>
      </dgm:t>
    </dgm:pt>
    <dgm:pt modelId="{C449F333-F585-4C52-AA9B-FA1CD2656786}">
      <dgm:prSet/>
      <dgm:spPr/>
      <dgm:t>
        <a:bodyPr/>
        <a:lstStyle/>
        <a:p>
          <a:pPr rtl="0">
            <a:lnSpc>
              <a:spcPct val="100000"/>
            </a:lnSpc>
          </a:pPr>
          <a:r>
            <a:rPr lang="en-US" b="0" i="0"/>
            <a:t>MOBILE</a:t>
          </a:r>
          <a:r>
            <a:rPr lang="en-US">
              <a:latin typeface="Century Gothic" panose="020B0502020202020204"/>
            </a:rPr>
            <a:t>           </a:t>
          </a:r>
          <a:r>
            <a:rPr lang="en-US"/>
            <a:t>6290782054 </a:t>
          </a:r>
        </a:p>
      </dgm:t>
    </dgm:pt>
    <dgm:pt modelId="{21488DA1-9175-47DF-B09E-349FAEC0BD01}" type="parTrans" cxnId="{2F31F7BE-FB0E-4BAB-9E8C-CA2484E2EEC2}">
      <dgm:prSet/>
      <dgm:spPr/>
      <dgm:t>
        <a:bodyPr/>
        <a:lstStyle/>
        <a:p>
          <a:endParaRPr lang="en-US"/>
        </a:p>
      </dgm:t>
    </dgm:pt>
    <dgm:pt modelId="{490F43A6-DE26-44F0-838A-367502DC6201}" type="sibTrans" cxnId="{2F31F7BE-FB0E-4BAB-9E8C-CA2484E2EEC2}">
      <dgm:prSet/>
      <dgm:spPr/>
      <dgm:t>
        <a:bodyPr/>
        <a:lstStyle/>
        <a:p>
          <a:endParaRPr lang="en-US"/>
        </a:p>
      </dgm:t>
    </dgm:pt>
    <dgm:pt modelId="{1BAAB36A-BA34-4FF1-BB11-FA3556EE1575}" type="pres">
      <dgm:prSet presAssocID="{9C9B7794-2D6D-46E9-9962-1B7C5C651DC4}" presName="root" presStyleCnt="0">
        <dgm:presLayoutVars>
          <dgm:dir/>
          <dgm:resizeHandles val="exact"/>
        </dgm:presLayoutVars>
      </dgm:prSet>
      <dgm:spPr/>
      <dgm:t>
        <a:bodyPr/>
        <a:lstStyle/>
        <a:p>
          <a:endParaRPr lang="en-US"/>
        </a:p>
      </dgm:t>
    </dgm:pt>
    <dgm:pt modelId="{8710244F-1BE0-4052-8B44-929BBE926B06}" type="pres">
      <dgm:prSet presAssocID="{27CD96BB-1DF5-4F49-8A56-0ECEFE58B109}" presName="compNode" presStyleCnt="0"/>
      <dgm:spPr/>
    </dgm:pt>
    <dgm:pt modelId="{4F9C88A0-F7EE-42A6-9012-DA16E41F82AD}" type="pres">
      <dgm:prSet presAssocID="{27CD96BB-1DF5-4F49-8A56-0ECEFE58B109}" presName="bgRect" presStyleLbl="bgShp" presStyleIdx="0" presStyleCnt="5"/>
      <dgm:spPr/>
    </dgm:pt>
    <dgm:pt modelId="{FB157A4D-A493-40A7-BB99-E6CCE70F245C}" type="pres">
      <dgm:prSet presAssocID="{27CD96BB-1DF5-4F49-8A56-0ECEFE58B109}" presName="iconRect" presStyleLbl="node1" presStyleIdx="0" presStyleCnt="5"/>
      <dgm:spPr>
        <a:blipFill>
          <a:blip xmlns:r="http://schemas.openxmlformats.org/officeDocument/2006/relationships"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a:blipFill>
      </dgm:spPr>
      <dgm:t>
        <a:bodyPr/>
        <a:lstStyle/>
        <a:p>
          <a:endParaRPr lang="en-US"/>
        </a:p>
      </dgm:t>
      <dgm:extLst>
        <a:ext uri="{E40237B7-FDA0-4F09-8148-C483321AD2D9}">
          <dgm14:cNvPr xmlns:dgm14="http://schemas.microsoft.com/office/drawing/2010/diagram" id="0" name="" descr="Asterisk"/>
        </a:ext>
      </dgm:extLst>
    </dgm:pt>
    <dgm:pt modelId="{D997DAFB-C041-41BA-AA01-8756AB0253BC}" type="pres">
      <dgm:prSet presAssocID="{27CD96BB-1DF5-4F49-8A56-0ECEFE58B109}" presName="spaceRect" presStyleCnt="0"/>
      <dgm:spPr/>
    </dgm:pt>
    <dgm:pt modelId="{C78BB61F-B34C-4D9E-8834-846E64B3BBDA}" type="pres">
      <dgm:prSet presAssocID="{27CD96BB-1DF5-4F49-8A56-0ECEFE58B109}" presName="parTx" presStyleLbl="revTx" presStyleIdx="0" presStyleCnt="5">
        <dgm:presLayoutVars>
          <dgm:chMax val="0"/>
          <dgm:chPref val="0"/>
        </dgm:presLayoutVars>
      </dgm:prSet>
      <dgm:spPr/>
      <dgm:t>
        <a:bodyPr/>
        <a:lstStyle/>
        <a:p>
          <a:endParaRPr lang="en-US"/>
        </a:p>
      </dgm:t>
    </dgm:pt>
    <dgm:pt modelId="{65A37FE8-13B7-4B8B-B440-F6E1D4128268}" type="pres">
      <dgm:prSet presAssocID="{9BB99E28-24BA-4DB2-8B2A-7CFA006ADAC9}" presName="sibTrans" presStyleCnt="0"/>
      <dgm:spPr/>
    </dgm:pt>
    <dgm:pt modelId="{79C6B836-10A9-4E2F-8085-A9B47A40EF28}" type="pres">
      <dgm:prSet presAssocID="{03F28E0F-DE40-443B-80E0-35B6AE28027F}" presName="compNode" presStyleCnt="0"/>
      <dgm:spPr/>
    </dgm:pt>
    <dgm:pt modelId="{3C9BC99C-117B-4154-A97E-1F900E65949D}" type="pres">
      <dgm:prSet presAssocID="{03F28E0F-DE40-443B-80E0-35B6AE28027F}" presName="bgRect" presStyleLbl="bgShp" presStyleIdx="1" presStyleCnt="5"/>
      <dgm:spPr/>
    </dgm:pt>
    <dgm:pt modelId="{222A8031-9FF8-41D3-BDAF-69B38489021B}" type="pres">
      <dgm:prSet presAssocID="{03F28E0F-DE40-443B-80E0-35B6AE28027F}" presName="iconRect" presStyleLbl="node1" presStyleIdx="1" presStyleCnt="5"/>
      <dgm:spPr>
        <a:blipFill>
          <a:blip xmlns:r="http://schemas.openxmlformats.org/officeDocument/2006/relationships"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a:blipFill>
      </dgm:spPr>
      <dgm:t>
        <a:bodyPr/>
        <a:lstStyle/>
        <a:p>
          <a:endParaRPr lang="en-US"/>
        </a:p>
      </dgm:t>
      <dgm:extLst>
        <a:ext uri="{E40237B7-FDA0-4F09-8148-C483321AD2D9}">
          <dgm14:cNvPr xmlns:dgm14="http://schemas.microsoft.com/office/drawing/2010/diagram" id="0" name="" descr="Mail Reply"/>
        </a:ext>
      </dgm:extLst>
    </dgm:pt>
    <dgm:pt modelId="{FC03AE11-F764-40AB-8E0E-74E01DA6A149}" type="pres">
      <dgm:prSet presAssocID="{03F28E0F-DE40-443B-80E0-35B6AE28027F}" presName="spaceRect" presStyleCnt="0"/>
      <dgm:spPr/>
    </dgm:pt>
    <dgm:pt modelId="{7831546C-B66D-4B77-9A41-D6661F224D27}" type="pres">
      <dgm:prSet presAssocID="{03F28E0F-DE40-443B-80E0-35B6AE28027F}" presName="parTx" presStyleLbl="revTx" presStyleIdx="1" presStyleCnt="5">
        <dgm:presLayoutVars>
          <dgm:chMax val="0"/>
          <dgm:chPref val="0"/>
        </dgm:presLayoutVars>
      </dgm:prSet>
      <dgm:spPr/>
      <dgm:t>
        <a:bodyPr/>
        <a:lstStyle/>
        <a:p>
          <a:endParaRPr lang="en-US"/>
        </a:p>
      </dgm:t>
    </dgm:pt>
    <dgm:pt modelId="{4E834853-ED0B-4339-B89D-2FF0F41172F2}" type="pres">
      <dgm:prSet presAssocID="{0FB10379-9940-4B85-9AB7-72D9AA85104A}" presName="sibTrans" presStyleCnt="0"/>
      <dgm:spPr/>
    </dgm:pt>
    <dgm:pt modelId="{17B4EAD2-8549-4EFD-A4A1-3AA42B01E87E}" type="pres">
      <dgm:prSet presAssocID="{56E5AC1C-E7EB-4E9C-913F-6F17FC42EA5E}" presName="compNode" presStyleCnt="0"/>
      <dgm:spPr/>
    </dgm:pt>
    <dgm:pt modelId="{3A4AD12C-4926-4498-8881-38CA79AF12B1}" type="pres">
      <dgm:prSet presAssocID="{56E5AC1C-E7EB-4E9C-913F-6F17FC42EA5E}" presName="bgRect" presStyleLbl="bgShp" presStyleIdx="2" presStyleCnt="5"/>
      <dgm:spPr/>
    </dgm:pt>
    <dgm:pt modelId="{E9AFEF67-0FC9-462C-8EA6-FF38FB346408}" type="pres">
      <dgm:prSet presAssocID="{56E5AC1C-E7EB-4E9C-913F-6F17FC42EA5E}" presName="iconRect" presStyleLbl="node1" presStyleIdx="2" presStyleCnt="5"/>
      <dgm:spPr>
        <a:blipFill>
          <a:blip xmlns:r="http://schemas.openxmlformats.org/officeDocument/2006/relationships"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a:blipFill>
      </dgm:spPr>
      <dgm:t>
        <a:bodyPr/>
        <a:lstStyle/>
        <a:p>
          <a:endParaRPr lang="en-US"/>
        </a:p>
      </dgm:t>
      <dgm:extLst>
        <a:ext uri="{E40237B7-FDA0-4F09-8148-C483321AD2D9}">
          <dgm14:cNvPr xmlns:dgm14="http://schemas.microsoft.com/office/drawing/2010/diagram" id="0" name="" descr="Communications"/>
        </a:ext>
      </dgm:extLst>
    </dgm:pt>
    <dgm:pt modelId="{113CBDEB-77BE-433F-9766-26E118B61FA7}" type="pres">
      <dgm:prSet presAssocID="{56E5AC1C-E7EB-4E9C-913F-6F17FC42EA5E}" presName="spaceRect" presStyleCnt="0"/>
      <dgm:spPr/>
    </dgm:pt>
    <dgm:pt modelId="{2D5E6B11-B403-4EBC-8C68-393B92926B32}" type="pres">
      <dgm:prSet presAssocID="{56E5AC1C-E7EB-4E9C-913F-6F17FC42EA5E}" presName="parTx" presStyleLbl="revTx" presStyleIdx="2" presStyleCnt="5">
        <dgm:presLayoutVars>
          <dgm:chMax val="0"/>
          <dgm:chPref val="0"/>
        </dgm:presLayoutVars>
      </dgm:prSet>
      <dgm:spPr/>
      <dgm:t>
        <a:bodyPr/>
        <a:lstStyle/>
        <a:p>
          <a:endParaRPr lang="en-US"/>
        </a:p>
      </dgm:t>
    </dgm:pt>
    <dgm:pt modelId="{04FB791E-CBA8-408C-8B40-9F067992484F}" type="pres">
      <dgm:prSet presAssocID="{8FE2B6E2-CDAD-4643-BBB8-FF76EAAA463D}" presName="sibTrans" presStyleCnt="0"/>
      <dgm:spPr/>
    </dgm:pt>
    <dgm:pt modelId="{5F225EA3-3D97-4718-9EAF-526D668B6249}" type="pres">
      <dgm:prSet presAssocID="{517B3825-C1DD-4ECB-A33E-BF62AD1DE4F4}" presName="compNode" presStyleCnt="0"/>
      <dgm:spPr/>
    </dgm:pt>
    <dgm:pt modelId="{13D3C7A0-2113-45CC-AA29-4164452A47E8}" type="pres">
      <dgm:prSet presAssocID="{517B3825-C1DD-4ECB-A33E-BF62AD1DE4F4}" presName="bgRect" presStyleLbl="bgShp" presStyleIdx="3" presStyleCnt="5"/>
      <dgm:spPr/>
    </dgm:pt>
    <dgm:pt modelId="{5FA4CAB5-3B69-4A39-82A9-9B1B87AD0D33}" type="pres">
      <dgm:prSet presAssocID="{517B3825-C1DD-4ECB-A33E-BF62AD1DE4F4}" presName="iconRect" presStyleLbl="node1" presStyleIdx="3" presStyleCnt="5"/>
      <dgm:spPr>
        <a:blipFill>
          <a:blip xmlns:r="http://schemas.openxmlformats.org/officeDocument/2006/relationships"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a:blipFill>
      </dgm:spPr>
      <dgm:t>
        <a:bodyPr/>
        <a:lstStyle/>
        <a:p>
          <a:endParaRPr lang="en-US"/>
        </a:p>
      </dgm:t>
      <dgm:extLst>
        <a:ext uri="{E40237B7-FDA0-4F09-8148-C483321AD2D9}">
          <dgm14:cNvPr xmlns:dgm14="http://schemas.microsoft.com/office/drawing/2010/diagram" id="0" name="" descr="Rain"/>
        </a:ext>
      </dgm:extLst>
    </dgm:pt>
    <dgm:pt modelId="{53C04F33-EE82-40AC-A827-A4445BF5E7E3}" type="pres">
      <dgm:prSet presAssocID="{517B3825-C1DD-4ECB-A33E-BF62AD1DE4F4}" presName="spaceRect" presStyleCnt="0"/>
      <dgm:spPr/>
    </dgm:pt>
    <dgm:pt modelId="{FCDF5F3F-0422-4216-9859-725C45C13341}" type="pres">
      <dgm:prSet presAssocID="{517B3825-C1DD-4ECB-A33E-BF62AD1DE4F4}" presName="parTx" presStyleLbl="revTx" presStyleIdx="3" presStyleCnt="5">
        <dgm:presLayoutVars>
          <dgm:chMax val="0"/>
          <dgm:chPref val="0"/>
        </dgm:presLayoutVars>
      </dgm:prSet>
      <dgm:spPr/>
      <dgm:t>
        <a:bodyPr/>
        <a:lstStyle/>
        <a:p>
          <a:endParaRPr lang="en-US"/>
        </a:p>
      </dgm:t>
    </dgm:pt>
    <dgm:pt modelId="{6FF5A74D-A99E-4DD8-B1FB-F2071578171A}" type="pres">
      <dgm:prSet presAssocID="{C8AC294C-3312-49AF-A38E-5E206CF74AA0}" presName="sibTrans" presStyleCnt="0"/>
      <dgm:spPr/>
    </dgm:pt>
    <dgm:pt modelId="{3F4AF127-A7FE-4E25-939D-F1FB623BA2DA}" type="pres">
      <dgm:prSet presAssocID="{C449F333-F585-4C52-AA9B-FA1CD2656786}" presName="compNode" presStyleCnt="0"/>
      <dgm:spPr/>
    </dgm:pt>
    <dgm:pt modelId="{7CA04802-0873-4E2C-B51C-4255D0D4F85A}" type="pres">
      <dgm:prSet presAssocID="{C449F333-F585-4C52-AA9B-FA1CD2656786}" presName="bgRect" presStyleLbl="bgShp" presStyleIdx="4" presStyleCnt="5"/>
      <dgm:spPr/>
    </dgm:pt>
    <dgm:pt modelId="{613C52AD-6692-456A-905D-1E2AA6AF1F02}" type="pres">
      <dgm:prSet presAssocID="{C449F333-F585-4C52-AA9B-FA1CD2656786}" presName="iconRect" presStyleLbl="node1" presStyleIdx="4" presStyleCnt="5"/>
      <dgm:spPr>
        <a:blipFill>
          <a:blip xmlns:r="http://schemas.openxmlformats.org/officeDocument/2006/relationships"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a:blipFill>
      </dgm:spPr>
      <dgm:t>
        <a:bodyPr/>
        <a:lstStyle/>
        <a:p>
          <a:endParaRPr lang="en-US"/>
        </a:p>
      </dgm:t>
      <dgm:extLst>
        <a:ext uri="{E40237B7-FDA0-4F09-8148-C483321AD2D9}">
          <dgm14:cNvPr xmlns:dgm14="http://schemas.microsoft.com/office/drawing/2010/diagram" id="0" name="" descr="Network Tower"/>
        </a:ext>
      </dgm:extLst>
    </dgm:pt>
    <dgm:pt modelId="{9117EFBC-EBEC-4803-96EA-3B189F6293B6}" type="pres">
      <dgm:prSet presAssocID="{C449F333-F585-4C52-AA9B-FA1CD2656786}" presName="spaceRect" presStyleCnt="0"/>
      <dgm:spPr/>
    </dgm:pt>
    <dgm:pt modelId="{030F61C8-990C-4D10-BBEF-342233FA90A0}" type="pres">
      <dgm:prSet presAssocID="{C449F333-F585-4C52-AA9B-FA1CD2656786}" presName="parTx" presStyleLbl="revTx" presStyleIdx="4" presStyleCnt="5">
        <dgm:presLayoutVars>
          <dgm:chMax val="0"/>
          <dgm:chPref val="0"/>
        </dgm:presLayoutVars>
      </dgm:prSet>
      <dgm:spPr/>
      <dgm:t>
        <a:bodyPr/>
        <a:lstStyle/>
        <a:p>
          <a:endParaRPr lang="en-US"/>
        </a:p>
      </dgm:t>
    </dgm:pt>
  </dgm:ptLst>
  <dgm:cxnLst>
    <dgm:cxn modelId="{960934BD-C78C-4F85-929A-C926C11772BE}" type="presOf" srcId="{517B3825-C1DD-4ECB-A33E-BF62AD1DE4F4}" destId="{FCDF5F3F-0422-4216-9859-725C45C13341}" srcOrd="0" destOrd="0" presId="urn:microsoft.com/office/officeart/2018/2/layout/IconVerticalSolidList"/>
    <dgm:cxn modelId="{26E1AB90-9A8A-4F5C-A47A-4708C738E562}" srcId="{9C9B7794-2D6D-46E9-9962-1B7C5C651DC4}" destId="{03F28E0F-DE40-443B-80E0-35B6AE28027F}" srcOrd="1" destOrd="0" parTransId="{97B60642-2343-41AD-BC39-4C9A33276EC1}" sibTransId="{0FB10379-9940-4B85-9AB7-72D9AA85104A}"/>
    <dgm:cxn modelId="{58FA109A-9D8F-4E2F-BBA7-82A2309620E1}" srcId="{9C9B7794-2D6D-46E9-9962-1B7C5C651DC4}" destId="{517B3825-C1DD-4ECB-A33E-BF62AD1DE4F4}" srcOrd="3" destOrd="0" parTransId="{8A8A974B-9F64-4636-A79B-9FAE2AA95772}" sibTransId="{C8AC294C-3312-49AF-A38E-5E206CF74AA0}"/>
    <dgm:cxn modelId="{329DC37C-AD4C-4AD3-A61F-D3979D5EB927}" type="presOf" srcId="{56E5AC1C-E7EB-4E9C-913F-6F17FC42EA5E}" destId="{2D5E6B11-B403-4EBC-8C68-393B92926B32}" srcOrd="0" destOrd="0" presId="urn:microsoft.com/office/officeart/2018/2/layout/IconVerticalSolidList"/>
    <dgm:cxn modelId="{D149FC96-D15F-4852-912F-97EA0F2D4A01}" type="presOf" srcId="{27CD96BB-1DF5-4F49-8A56-0ECEFE58B109}" destId="{C78BB61F-B34C-4D9E-8834-846E64B3BBDA}" srcOrd="0" destOrd="0" presId="urn:microsoft.com/office/officeart/2018/2/layout/IconVerticalSolidList"/>
    <dgm:cxn modelId="{21DC5467-4DB9-4A50-9B78-5436E6288830}" srcId="{9C9B7794-2D6D-46E9-9962-1B7C5C651DC4}" destId="{56E5AC1C-E7EB-4E9C-913F-6F17FC42EA5E}" srcOrd="2" destOrd="0" parTransId="{70594CDF-76A7-4594-B788-3079054EAC25}" sibTransId="{8FE2B6E2-CDAD-4643-BBB8-FF76EAAA463D}"/>
    <dgm:cxn modelId="{08A0BD82-B031-4FD1-8E74-92AC3D3343D8}" type="presOf" srcId="{C449F333-F585-4C52-AA9B-FA1CD2656786}" destId="{030F61C8-990C-4D10-BBEF-342233FA90A0}" srcOrd="0" destOrd="0" presId="urn:microsoft.com/office/officeart/2018/2/layout/IconVerticalSolidList"/>
    <dgm:cxn modelId="{A3D4C671-BFB0-4870-A0D1-A13617A2C893}" type="presOf" srcId="{03F28E0F-DE40-443B-80E0-35B6AE28027F}" destId="{7831546C-B66D-4B77-9A41-D6661F224D27}" srcOrd="0" destOrd="0" presId="urn:microsoft.com/office/officeart/2018/2/layout/IconVerticalSolidList"/>
    <dgm:cxn modelId="{68622C41-8916-4304-866A-28587662AF3B}" type="presOf" srcId="{9C9B7794-2D6D-46E9-9962-1B7C5C651DC4}" destId="{1BAAB36A-BA34-4FF1-BB11-FA3556EE1575}" srcOrd="0" destOrd="0" presId="urn:microsoft.com/office/officeart/2018/2/layout/IconVerticalSolidList"/>
    <dgm:cxn modelId="{2F31F7BE-FB0E-4BAB-9E8C-CA2484E2EEC2}" srcId="{9C9B7794-2D6D-46E9-9962-1B7C5C651DC4}" destId="{C449F333-F585-4C52-AA9B-FA1CD2656786}" srcOrd="4" destOrd="0" parTransId="{21488DA1-9175-47DF-B09E-349FAEC0BD01}" sibTransId="{490F43A6-DE26-44F0-838A-367502DC6201}"/>
    <dgm:cxn modelId="{2CBA9CF8-1C9D-4207-952F-44D730357325}" srcId="{9C9B7794-2D6D-46E9-9962-1B7C5C651DC4}" destId="{27CD96BB-1DF5-4F49-8A56-0ECEFE58B109}" srcOrd="0" destOrd="0" parTransId="{AC80135E-C386-4567-B7E5-3606D9F21F67}" sibTransId="{9BB99E28-24BA-4DB2-8B2A-7CFA006ADAC9}"/>
    <dgm:cxn modelId="{907BE8F2-48FA-4EC1-AFB6-BCF74632EC7E}" type="presParOf" srcId="{1BAAB36A-BA34-4FF1-BB11-FA3556EE1575}" destId="{8710244F-1BE0-4052-8B44-929BBE926B06}" srcOrd="0" destOrd="0" presId="urn:microsoft.com/office/officeart/2018/2/layout/IconVerticalSolidList"/>
    <dgm:cxn modelId="{194C6FEB-F359-4235-B1D7-08173339B482}" type="presParOf" srcId="{8710244F-1BE0-4052-8B44-929BBE926B06}" destId="{4F9C88A0-F7EE-42A6-9012-DA16E41F82AD}" srcOrd="0" destOrd="0" presId="urn:microsoft.com/office/officeart/2018/2/layout/IconVerticalSolidList"/>
    <dgm:cxn modelId="{8F2A876F-742B-4A1D-BACD-C28D8C8237B8}" type="presParOf" srcId="{8710244F-1BE0-4052-8B44-929BBE926B06}" destId="{FB157A4D-A493-40A7-BB99-E6CCE70F245C}" srcOrd="1" destOrd="0" presId="urn:microsoft.com/office/officeart/2018/2/layout/IconVerticalSolidList"/>
    <dgm:cxn modelId="{7EC0BAC1-F090-4858-83D9-082758634417}" type="presParOf" srcId="{8710244F-1BE0-4052-8B44-929BBE926B06}" destId="{D997DAFB-C041-41BA-AA01-8756AB0253BC}" srcOrd="2" destOrd="0" presId="urn:microsoft.com/office/officeart/2018/2/layout/IconVerticalSolidList"/>
    <dgm:cxn modelId="{CED5F7FA-73A6-4C21-BE55-85727BBD6BE7}" type="presParOf" srcId="{8710244F-1BE0-4052-8B44-929BBE926B06}" destId="{C78BB61F-B34C-4D9E-8834-846E64B3BBDA}" srcOrd="3" destOrd="0" presId="urn:microsoft.com/office/officeart/2018/2/layout/IconVerticalSolidList"/>
    <dgm:cxn modelId="{ED9AC329-AD0E-45A9-AF4B-E104503B1FE0}" type="presParOf" srcId="{1BAAB36A-BA34-4FF1-BB11-FA3556EE1575}" destId="{65A37FE8-13B7-4B8B-B440-F6E1D4128268}" srcOrd="1" destOrd="0" presId="urn:microsoft.com/office/officeart/2018/2/layout/IconVerticalSolidList"/>
    <dgm:cxn modelId="{977BC979-5A6F-44CF-9274-54E41199DC3F}" type="presParOf" srcId="{1BAAB36A-BA34-4FF1-BB11-FA3556EE1575}" destId="{79C6B836-10A9-4E2F-8085-A9B47A40EF28}" srcOrd="2" destOrd="0" presId="urn:microsoft.com/office/officeart/2018/2/layout/IconVerticalSolidList"/>
    <dgm:cxn modelId="{DCF6FF8D-A6D4-4C5B-883D-190B93FC6C8E}" type="presParOf" srcId="{79C6B836-10A9-4E2F-8085-A9B47A40EF28}" destId="{3C9BC99C-117B-4154-A97E-1F900E65949D}" srcOrd="0" destOrd="0" presId="urn:microsoft.com/office/officeart/2018/2/layout/IconVerticalSolidList"/>
    <dgm:cxn modelId="{20152E47-447E-44BA-98D1-CB4CEE4C3BBA}" type="presParOf" srcId="{79C6B836-10A9-4E2F-8085-A9B47A40EF28}" destId="{222A8031-9FF8-41D3-BDAF-69B38489021B}" srcOrd="1" destOrd="0" presId="urn:microsoft.com/office/officeart/2018/2/layout/IconVerticalSolidList"/>
    <dgm:cxn modelId="{36EC305B-84F9-44DE-881D-7984063EF5CB}" type="presParOf" srcId="{79C6B836-10A9-4E2F-8085-A9B47A40EF28}" destId="{FC03AE11-F764-40AB-8E0E-74E01DA6A149}" srcOrd="2" destOrd="0" presId="urn:microsoft.com/office/officeart/2018/2/layout/IconVerticalSolidList"/>
    <dgm:cxn modelId="{095976DA-67E4-40DC-B7F2-4EE4C2846083}" type="presParOf" srcId="{79C6B836-10A9-4E2F-8085-A9B47A40EF28}" destId="{7831546C-B66D-4B77-9A41-D6661F224D27}" srcOrd="3" destOrd="0" presId="urn:microsoft.com/office/officeart/2018/2/layout/IconVerticalSolidList"/>
    <dgm:cxn modelId="{D59AD807-E12C-481B-A01D-38A7A9DDA968}" type="presParOf" srcId="{1BAAB36A-BA34-4FF1-BB11-FA3556EE1575}" destId="{4E834853-ED0B-4339-B89D-2FF0F41172F2}" srcOrd="3" destOrd="0" presId="urn:microsoft.com/office/officeart/2018/2/layout/IconVerticalSolidList"/>
    <dgm:cxn modelId="{6016EAE8-3476-4408-A6A0-3024B3A5ADDB}" type="presParOf" srcId="{1BAAB36A-BA34-4FF1-BB11-FA3556EE1575}" destId="{17B4EAD2-8549-4EFD-A4A1-3AA42B01E87E}" srcOrd="4" destOrd="0" presId="urn:microsoft.com/office/officeart/2018/2/layout/IconVerticalSolidList"/>
    <dgm:cxn modelId="{00E3A071-CACB-4E71-83D3-95F7A83CCDFA}" type="presParOf" srcId="{17B4EAD2-8549-4EFD-A4A1-3AA42B01E87E}" destId="{3A4AD12C-4926-4498-8881-38CA79AF12B1}" srcOrd="0" destOrd="0" presId="urn:microsoft.com/office/officeart/2018/2/layout/IconVerticalSolidList"/>
    <dgm:cxn modelId="{31352169-8BE9-47BC-BEE0-7FD620650C8B}" type="presParOf" srcId="{17B4EAD2-8549-4EFD-A4A1-3AA42B01E87E}" destId="{E9AFEF67-0FC9-462C-8EA6-FF38FB346408}" srcOrd="1" destOrd="0" presId="urn:microsoft.com/office/officeart/2018/2/layout/IconVerticalSolidList"/>
    <dgm:cxn modelId="{FA4DD7FF-AF37-43AA-80CF-42A9BBE60ECF}" type="presParOf" srcId="{17B4EAD2-8549-4EFD-A4A1-3AA42B01E87E}" destId="{113CBDEB-77BE-433F-9766-26E118B61FA7}" srcOrd="2" destOrd="0" presId="urn:microsoft.com/office/officeart/2018/2/layout/IconVerticalSolidList"/>
    <dgm:cxn modelId="{FB4F2E95-3091-4A42-AC5B-7C8C51FA4DAB}" type="presParOf" srcId="{17B4EAD2-8549-4EFD-A4A1-3AA42B01E87E}" destId="{2D5E6B11-B403-4EBC-8C68-393B92926B32}" srcOrd="3" destOrd="0" presId="urn:microsoft.com/office/officeart/2018/2/layout/IconVerticalSolidList"/>
    <dgm:cxn modelId="{854543C8-8FDF-4CDE-8BE0-2EB0326EECEA}" type="presParOf" srcId="{1BAAB36A-BA34-4FF1-BB11-FA3556EE1575}" destId="{04FB791E-CBA8-408C-8B40-9F067992484F}" srcOrd="5" destOrd="0" presId="urn:microsoft.com/office/officeart/2018/2/layout/IconVerticalSolidList"/>
    <dgm:cxn modelId="{BD7D8BF7-D942-476D-8C47-270159DF5726}" type="presParOf" srcId="{1BAAB36A-BA34-4FF1-BB11-FA3556EE1575}" destId="{5F225EA3-3D97-4718-9EAF-526D668B6249}" srcOrd="6" destOrd="0" presId="urn:microsoft.com/office/officeart/2018/2/layout/IconVerticalSolidList"/>
    <dgm:cxn modelId="{9B5DF1DD-6C3F-476A-A147-F1BB2A34B630}" type="presParOf" srcId="{5F225EA3-3D97-4718-9EAF-526D668B6249}" destId="{13D3C7A0-2113-45CC-AA29-4164452A47E8}" srcOrd="0" destOrd="0" presId="urn:microsoft.com/office/officeart/2018/2/layout/IconVerticalSolidList"/>
    <dgm:cxn modelId="{F87E89AE-35D0-433D-B43B-EB16B8C380BD}" type="presParOf" srcId="{5F225EA3-3D97-4718-9EAF-526D668B6249}" destId="{5FA4CAB5-3B69-4A39-82A9-9B1B87AD0D33}" srcOrd="1" destOrd="0" presId="urn:microsoft.com/office/officeart/2018/2/layout/IconVerticalSolidList"/>
    <dgm:cxn modelId="{2D75BBCD-D7C1-4414-9DF5-0E78BDB59C4B}" type="presParOf" srcId="{5F225EA3-3D97-4718-9EAF-526D668B6249}" destId="{53C04F33-EE82-40AC-A827-A4445BF5E7E3}" srcOrd="2" destOrd="0" presId="urn:microsoft.com/office/officeart/2018/2/layout/IconVerticalSolidList"/>
    <dgm:cxn modelId="{2C77B7FF-CFAA-4D8D-92F1-441E18083C4C}" type="presParOf" srcId="{5F225EA3-3D97-4718-9EAF-526D668B6249}" destId="{FCDF5F3F-0422-4216-9859-725C45C13341}" srcOrd="3" destOrd="0" presId="urn:microsoft.com/office/officeart/2018/2/layout/IconVerticalSolidList"/>
    <dgm:cxn modelId="{DD5E7582-ADF6-4731-ABEF-BBD15960D64F}" type="presParOf" srcId="{1BAAB36A-BA34-4FF1-BB11-FA3556EE1575}" destId="{6FF5A74D-A99E-4DD8-B1FB-F2071578171A}" srcOrd="7" destOrd="0" presId="urn:microsoft.com/office/officeart/2018/2/layout/IconVerticalSolidList"/>
    <dgm:cxn modelId="{5BC03008-D258-404F-A0BE-9F976E82B615}" type="presParOf" srcId="{1BAAB36A-BA34-4FF1-BB11-FA3556EE1575}" destId="{3F4AF127-A7FE-4E25-939D-F1FB623BA2DA}" srcOrd="8" destOrd="0" presId="urn:microsoft.com/office/officeart/2018/2/layout/IconVerticalSolidList"/>
    <dgm:cxn modelId="{E1A95F5D-AE4A-4CA5-ACC2-2BAF1FD65D94}" type="presParOf" srcId="{3F4AF127-A7FE-4E25-939D-F1FB623BA2DA}" destId="{7CA04802-0873-4E2C-B51C-4255D0D4F85A}" srcOrd="0" destOrd="0" presId="urn:microsoft.com/office/officeart/2018/2/layout/IconVerticalSolidList"/>
    <dgm:cxn modelId="{1EBEF229-0081-4C0F-975F-CF1AB07F2CCB}" type="presParOf" srcId="{3F4AF127-A7FE-4E25-939D-F1FB623BA2DA}" destId="{613C52AD-6692-456A-905D-1E2AA6AF1F02}" srcOrd="1" destOrd="0" presId="urn:microsoft.com/office/officeart/2018/2/layout/IconVerticalSolidList"/>
    <dgm:cxn modelId="{E23D9864-0F2B-4923-BE84-678B62165D63}" type="presParOf" srcId="{3F4AF127-A7FE-4E25-939D-F1FB623BA2DA}" destId="{9117EFBC-EBEC-4803-96EA-3B189F6293B6}" srcOrd="2" destOrd="0" presId="urn:microsoft.com/office/officeart/2018/2/layout/IconVerticalSolidList"/>
    <dgm:cxn modelId="{8C5AFD4B-C39C-4CAD-BF35-B99637EE666E}" type="presParOf" srcId="{3F4AF127-A7FE-4E25-939D-F1FB623BA2DA}" destId="{030F61C8-990C-4D10-BBEF-342233FA90A0}"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C9B7794-2D6D-46E9-9962-1B7C5C651DC4}" type="doc">
      <dgm:prSet loTypeId="urn:microsoft.com/office/officeart/2018/2/layout/IconVerticalSolidList" loCatId="icon" qsTypeId="urn:microsoft.com/office/officeart/2005/8/quickstyle/3d4" qsCatId="3D" csTypeId="urn:microsoft.com/office/officeart/2018/5/colors/Iconchunking_neutralbg_colorful1" csCatId="colorful" phldr="1"/>
      <dgm:spPr/>
      <dgm:t>
        <a:bodyPr/>
        <a:lstStyle/>
        <a:p>
          <a:endParaRPr lang="en-US"/>
        </a:p>
      </dgm:t>
    </dgm:pt>
    <dgm:pt modelId="{27CD96BB-1DF5-4F49-8A56-0ECEFE58B109}">
      <dgm:prSet/>
      <dgm:spPr/>
      <dgm:t>
        <a:bodyPr/>
        <a:lstStyle/>
        <a:p>
          <a:pPr rtl="0">
            <a:lnSpc>
              <a:spcPct val="100000"/>
            </a:lnSpc>
          </a:pPr>
          <a:r>
            <a:rPr lang="en-US" b="0" i="0"/>
            <a:t>NAME                  Suriya </a:t>
          </a:r>
          <a:r>
            <a:rPr lang="en-US" b="0" i="0" err="1"/>
            <a:t>Devalan</a:t>
          </a:r>
          <a:r>
            <a:rPr lang="en-US" b="0" i="0"/>
            <a:t> </a:t>
          </a:r>
          <a:r>
            <a:rPr lang="en-US"/>
            <a:t>AR</a:t>
          </a:r>
        </a:p>
      </dgm:t>
    </dgm:pt>
    <dgm:pt modelId="{AC80135E-C386-4567-B7E5-3606D9F21F67}" type="parTrans" cxnId="{2CBA9CF8-1C9D-4207-952F-44D730357325}">
      <dgm:prSet/>
      <dgm:spPr/>
      <dgm:t>
        <a:bodyPr/>
        <a:lstStyle/>
        <a:p>
          <a:endParaRPr lang="en-US"/>
        </a:p>
      </dgm:t>
    </dgm:pt>
    <dgm:pt modelId="{9BB99E28-24BA-4DB2-8B2A-7CFA006ADAC9}" type="sibTrans" cxnId="{2CBA9CF8-1C9D-4207-952F-44D730357325}">
      <dgm:prSet/>
      <dgm:spPr/>
      <dgm:t>
        <a:bodyPr/>
        <a:lstStyle/>
        <a:p>
          <a:endParaRPr lang="en-US"/>
        </a:p>
      </dgm:t>
    </dgm:pt>
    <dgm:pt modelId="{03F28E0F-DE40-443B-80E0-35B6AE28027F}">
      <dgm:prSet/>
      <dgm:spPr/>
      <dgm:t>
        <a:bodyPr/>
        <a:lstStyle/>
        <a:p>
          <a:pPr rtl="0">
            <a:lnSpc>
              <a:spcPct val="100000"/>
            </a:lnSpc>
          </a:pPr>
          <a:r>
            <a:rPr lang="en-US" b="0" i="0"/>
            <a:t>EMAIL ID          as5539@srmist.edu.in</a:t>
          </a:r>
          <a:r>
            <a:rPr lang="en-US">
              <a:latin typeface="Century Gothic" panose="020B0502020202020204"/>
            </a:rPr>
            <a:t> </a:t>
          </a:r>
          <a:endParaRPr lang="en-US"/>
        </a:p>
      </dgm:t>
    </dgm:pt>
    <dgm:pt modelId="{97B60642-2343-41AD-BC39-4C9A33276EC1}" type="parTrans" cxnId="{26E1AB90-9A8A-4F5C-A47A-4708C738E562}">
      <dgm:prSet/>
      <dgm:spPr/>
      <dgm:t>
        <a:bodyPr/>
        <a:lstStyle/>
        <a:p>
          <a:endParaRPr lang="en-US"/>
        </a:p>
      </dgm:t>
    </dgm:pt>
    <dgm:pt modelId="{0FB10379-9940-4B85-9AB7-72D9AA85104A}" type="sibTrans" cxnId="{26E1AB90-9A8A-4F5C-A47A-4708C738E562}">
      <dgm:prSet/>
      <dgm:spPr/>
      <dgm:t>
        <a:bodyPr/>
        <a:lstStyle/>
        <a:p>
          <a:endParaRPr lang="en-US"/>
        </a:p>
      </dgm:t>
    </dgm:pt>
    <dgm:pt modelId="{56E5AC1C-E7EB-4E9C-913F-6F17FC42EA5E}">
      <dgm:prSet/>
      <dgm:spPr/>
      <dgm:t>
        <a:bodyPr/>
        <a:lstStyle/>
        <a:p>
          <a:pPr rtl="0">
            <a:lnSpc>
              <a:spcPct val="100000"/>
            </a:lnSpc>
          </a:pPr>
          <a:r>
            <a:rPr lang="en-US" b="0" i="0"/>
            <a:t>DISCIPLINE      Mechanical</a:t>
          </a:r>
          <a:r>
            <a:rPr lang="en-US" b="0" i="0">
              <a:latin typeface="Century Gothic" panose="020B0502020202020204"/>
            </a:rPr>
            <a:t> </a:t>
          </a:r>
          <a:r>
            <a:rPr lang="en-US" b="0" i="0"/>
            <a:t>Engineering</a:t>
          </a:r>
          <a:r>
            <a:rPr lang="en-US">
              <a:latin typeface="Century Gothic" panose="020B0502020202020204"/>
            </a:rPr>
            <a:t> </a:t>
          </a:r>
        </a:p>
      </dgm:t>
    </dgm:pt>
    <dgm:pt modelId="{70594CDF-76A7-4594-B788-3079054EAC25}" type="parTrans" cxnId="{21DC5467-4DB9-4A50-9B78-5436E6288830}">
      <dgm:prSet/>
      <dgm:spPr/>
      <dgm:t>
        <a:bodyPr/>
        <a:lstStyle/>
        <a:p>
          <a:endParaRPr lang="en-US"/>
        </a:p>
      </dgm:t>
    </dgm:pt>
    <dgm:pt modelId="{8FE2B6E2-CDAD-4643-BBB8-FF76EAAA463D}" type="sibTrans" cxnId="{21DC5467-4DB9-4A50-9B78-5436E6288830}">
      <dgm:prSet/>
      <dgm:spPr/>
      <dgm:t>
        <a:bodyPr/>
        <a:lstStyle/>
        <a:p>
          <a:endParaRPr lang="en-US"/>
        </a:p>
      </dgm:t>
    </dgm:pt>
    <dgm:pt modelId="{517B3825-C1DD-4ECB-A33E-BF62AD1DE4F4}">
      <dgm:prSet/>
      <dgm:spPr/>
      <dgm:t>
        <a:bodyPr/>
        <a:lstStyle/>
        <a:p>
          <a:pPr rtl="0">
            <a:lnSpc>
              <a:spcPct val="100000"/>
            </a:lnSpc>
          </a:pPr>
          <a:r>
            <a:rPr lang="en-US" b="0" i="0"/>
            <a:t>YEAR               3rd year</a:t>
          </a:r>
          <a:r>
            <a:rPr lang="en-US">
              <a:latin typeface="Century Gothic" panose="020B0502020202020204"/>
            </a:rPr>
            <a:t> </a:t>
          </a:r>
          <a:endParaRPr lang="en-US"/>
        </a:p>
      </dgm:t>
    </dgm:pt>
    <dgm:pt modelId="{8A8A974B-9F64-4636-A79B-9FAE2AA95772}" type="parTrans" cxnId="{58FA109A-9D8F-4E2F-BBA7-82A2309620E1}">
      <dgm:prSet/>
      <dgm:spPr/>
      <dgm:t>
        <a:bodyPr/>
        <a:lstStyle/>
        <a:p>
          <a:endParaRPr lang="en-US"/>
        </a:p>
      </dgm:t>
    </dgm:pt>
    <dgm:pt modelId="{C8AC294C-3312-49AF-A38E-5E206CF74AA0}" type="sibTrans" cxnId="{58FA109A-9D8F-4E2F-BBA7-82A2309620E1}">
      <dgm:prSet/>
      <dgm:spPr/>
      <dgm:t>
        <a:bodyPr/>
        <a:lstStyle/>
        <a:p>
          <a:endParaRPr lang="en-US"/>
        </a:p>
      </dgm:t>
    </dgm:pt>
    <dgm:pt modelId="{C449F333-F585-4C52-AA9B-FA1CD2656786}">
      <dgm:prSet/>
      <dgm:spPr/>
      <dgm:t>
        <a:bodyPr/>
        <a:lstStyle/>
        <a:p>
          <a:pPr rtl="0">
            <a:lnSpc>
              <a:spcPct val="100000"/>
            </a:lnSpc>
          </a:pPr>
          <a:r>
            <a:rPr lang="en-US" b="0" i="0"/>
            <a:t>MOBILE</a:t>
          </a:r>
          <a:r>
            <a:rPr lang="en-US">
              <a:latin typeface="Century Gothic" panose="020B0502020202020204"/>
            </a:rPr>
            <a:t>           </a:t>
          </a:r>
          <a:r>
            <a:rPr lang="en-US"/>
            <a:t>8072137976</a:t>
          </a:r>
        </a:p>
      </dgm:t>
    </dgm:pt>
    <dgm:pt modelId="{21488DA1-9175-47DF-B09E-349FAEC0BD01}" type="parTrans" cxnId="{2F31F7BE-FB0E-4BAB-9E8C-CA2484E2EEC2}">
      <dgm:prSet/>
      <dgm:spPr/>
      <dgm:t>
        <a:bodyPr/>
        <a:lstStyle/>
        <a:p>
          <a:endParaRPr lang="en-US"/>
        </a:p>
      </dgm:t>
    </dgm:pt>
    <dgm:pt modelId="{490F43A6-DE26-44F0-838A-367502DC6201}" type="sibTrans" cxnId="{2F31F7BE-FB0E-4BAB-9E8C-CA2484E2EEC2}">
      <dgm:prSet/>
      <dgm:spPr/>
      <dgm:t>
        <a:bodyPr/>
        <a:lstStyle/>
        <a:p>
          <a:endParaRPr lang="en-US"/>
        </a:p>
      </dgm:t>
    </dgm:pt>
    <dgm:pt modelId="{1BAAB36A-BA34-4FF1-BB11-FA3556EE1575}" type="pres">
      <dgm:prSet presAssocID="{9C9B7794-2D6D-46E9-9962-1B7C5C651DC4}" presName="root" presStyleCnt="0">
        <dgm:presLayoutVars>
          <dgm:dir/>
          <dgm:resizeHandles val="exact"/>
        </dgm:presLayoutVars>
      </dgm:prSet>
      <dgm:spPr/>
      <dgm:t>
        <a:bodyPr/>
        <a:lstStyle/>
        <a:p>
          <a:endParaRPr lang="en-US"/>
        </a:p>
      </dgm:t>
    </dgm:pt>
    <dgm:pt modelId="{8710244F-1BE0-4052-8B44-929BBE926B06}" type="pres">
      <dgm:prSet presAssocID="{27CD96BB-1DF5-4F49-8A56-0ECEFE58B109}" presName="compNode" presStyleCnt="0"/>
      <dgm:spPr/>
    </dgm:pt>
    <dgm:pt modelId="{4F9C88A0-F7EE-42A6-9012-DA16E41F82AD}" type="pres">
      <dgm:prSet presAssocID="{27CD96BB-1DF5-4F49-8A56-0ECEFE58B109}" presName="bgRect" presStyleLbl="bgShp" presStyleIdx="0" presStyleCnt="5"/>
      <dgm:spPr/>
    </dgm:pt>
    <dgm:pt modelId="{FB157A4D-A493-40A7-BB99-E6CCE70F245C}" type="pres">
      <dgm:prSet presAssocID="{27CD96BB-1DF5-4F49-8A56-0ECEFE58B109}" presName="iconRect" presStyleLbl="node1" presStyleIdx="0" presStyleCnt="5"/>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dgm:spPr>
      <dgm:t>
        <a:bodyPr/>
        <a:lstStyle/>
        <a:p>
          <a:endParaRPr lang="en-US"/>
        </a:p>
      </dgm:t>
      <dgm:extLst>
        <a:ext uri="{E40237B7-FDA0-4F09-8148-C483321AD2D9}">
          <dgm14:cNvPr xmlns:dgm14="http://schemas.microsoft.com/office/drawing/2010/diagram" id="0" name="" descr="Asterisk"/>
        </a:ext>
      </dgm:extLst>
    </dgm:pt>
    <dgm:pt modelId="{D997DAFB-C041-41BA-AA01-8756AB0253BC}" type="pres">
      <dgm:prSet presAssocID="{27CD96BB-1DF5-4F49-8A56-0ECEFE58B109}" presName="spaceRect" presStyleCnt="0"/>
      <dgm:spPr/>
    </dgm:pt>
    <dgm:pt modelId="{C78BB61F-B34C-4D9E-8834-846E64B3BBDA}" type="pres">
      <dgm:prSet presAssocID="{27CD96BB-1DF5-4F49-8A56-0ECEFE58B109}" presName="parTx" presStyleLbl="revTx" presStyleIdx="0" presStyleCnt="5">
        <dgm:presLayoutVars>
          <dgm:chMax val="0"/>
          <dgm:chPref val="0"/>
        </dgm:presLayoutVars>
      </dgm:prSet>
      <dgm:spPr/>
      <dgm:t>
        <a:bodyPr/>
        <a:lstStyle/>
        <a:p>
          <a:endParaRPr lang="en-US"/>
        </a:p>
      </dgm:t>
    </dgm:pt>
    <dgm:pt modelId="{65A37FE8-13B7-4B8B-B440-F6E1D4128268}" type="pres">
      <dgm:prSet presAssocID="{9BB99E28-24BA-4DB2-8B2A-7CFA006ADAC9}" presName="sibTrans" presStyleCnt="0"/>
      <dgm:spPr/>
    </dgm:pt>
    <dgm:pt modelId="{79C6B836-10A9-4E2F-8085-A9B47A40EF28}" type="pres">
      <dgm:prSet presAssocID="{03F28E0F-DE40-443B-80E0-35B6AE28027F}" presName="compNode" presStyleCnt="0"/>
      <dgm:spPr/>
    </dgm:pt>
    <dgm:pt modelId="{3C9BC99C-117B-4154-A97E-1F900E65949D}" type="pres">
      <dgm:prSet presAssocID="{03F28E0F-DE40-443B-80E0-35B6AE28027F}" presName="bgRect" presStyleLbl="bgShp" presStyleIdx="1" presStyleCnt="5"/>
      <dgm:spPr/>
    </dgm:pt>
    <dgm:pt modelId="{222A8031-9FF8-41D3-BDAF-69B38489021B}" type="pres">
      <dgm:prSet presAssocID="{03F28E0F-DE40-443B-80E0-35B6AE28027F}" presName="iconRect" presStyleLbl="node1" presStyleIdx="1" presStyleCnt="5"/>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dgm:spPr>
      <dgm:t>
        <a:bodyPr/>
        <a:lstStyle/>
        <a:p>
          <a:endParaRPr lang="en-US"/>
        </a:p>
      </dgm:t>
      <dgm:extLst>
        <a:ext uri="{E40237B7-FDA0-4F09-8148-C483321AD2D9}">
          <dgm14:cNvPr xmlns:dgm14="http://schemas.microsoft.com/office/drawing/2010/diagram" id="0" name="" descr="Mail Reply"/>
        </a:ext>
      </dgm:extLst>
    </dgm:pt>
    <dgm:pt modelId="{FC03AE11-F764-40AB-8E0E-74E01DA6A149}" type="pres">
      <dgm:prSet presAssocID="{03F28E0F-DE40-443B-80E0-35B6AE28027F}" presName="spaceRect" presStyleCnt="0"/>
      <dgm:spPr/>
    </dgm:pt>
    <dgm:pt modelId="{7831546C-B66D-4B77-9A41-D6661F224D27}" type="pres">
      <dgm:prSet presAssocID="{03F28E0F-DE40-443B-80E0-35B6AE28027F}" presName="parTx" presStyleLbl="revTx" presStyleIdx="1" presStyleCnt="5">
        <dgm:presLayoutVars>
          <dgm:chMax val="0"/>
          <dgm:chPref val="0"/>
        </dgm:presLayoutVars>
      </dgm:prSet>
      <dgm:spPr/>
      <dgm:t>
        <a:bodyPr/>
        <a:lstStyle/>
        <a:p>
          <a:endParaRPr lang="en-US"/>
        </a:p>
      </dgm:t>
    </dgm:pt>
    <dgm:pt modelId="{4E834853-ED0B-4339-B89D-2FF0F41172F2}" type="pres">
      <dgm:prSet presAssocID="{0FB10379-9940-4B85-9AB7-72D9AA85104A}" presName="sibTrans" presStyleCnt="0"/>
      <dgm:spPr/>
    </dgm:pt>
    <dgm:pt modelId="{17B4EAD2-8549-4EFD-A4A1-3AA42B01E87E}" type="pres">
      <dgm:prSet presAssocID="{56E5AC1C-E7EB-4E9C-913F-6F17FC42EA5E}" presName="compNode" presStyleCnt="0"/>
      <dgm:spPr/>
    </dgm:pt>
    <dgm:pt modelId="{3A4AD12C-4926-4498-8881-38CA79AF12B1}" type="pres">
      <dgm:prSet presAssocID="{56E5AC1C-E7EB-4E9C-913F-6F17FC42EA5E}" presName="bgRect" presStyleLbl="bgShp" presStyleIdx="2" presStyleCnt="5"/>
      <dgm:spPr/>
    </dgm:pt>
    <dgm:pt modelId="{E9AFEF67-0FC9-462C-8EA6-FF38FB346408}" type="pres">
      <dgm:prSet presAssocID="{56E5AC1C-E7EB-4E9C-913F-6F17FC42EA5E}" presName="iconRect" presStyleLbl="node1" presStyleIdx="2" presStyleCnt="5"/>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dgm:spPr>
      <dgm:t>
        <a:bodyPr/>
        <a:lstStyle/>
        <a:p>
          <a:endParaRPr lang="en-US"/>
        </a:p>
      </dgm:t>
      <dgm:extLst>
        <a:ext uri="{E40237B7-FDA0-4F09-8148-C483321AD2D9}">
          <dgm14:cNvPr xmlns:dgm14="http://schemas.microsoft.com/office/drawing/2010/diagram" id="0" name="" descr="Communications"/>
        </a:ext>
      </dgm:extLst>
    </dgm:pt>
    <dgm:pt modelId="{113CBDEB-77BE-433F-9766-26E118B61FA7}" type="pres">
      <dgm:prSet presAssocID="{56E5AC1C-E7EB-4E9C-913F-6F17FC42EA5E}" presName="spaceRect" presStyleCnt="0"/>
      <dgm:spPr/>
    </dgm:pt>
    <dgm:pt modelId="{2D5E6B11-B403-4EBC-8C68-393B92926B32}" type="pres">
      <dgm:prSet presAssocID="{56E5AC1C-E7EB-4E9C-913F-6F17FC42EA5E}" presName="parTx" presStyleLbl="revTx" presStyleIdx="2" presStyleCnt="5">
        <dgm:presLayoutVars>
          <dgm:chMax val="0"/>
          <dgm:chPref val="0"/>
        </dgm:presLayoutVars>
      </dgm:prSet>
      <dgm:spPr/>
      <dgm:t>
        <a:bodyPr/>
        <a:lstStyle/>
        <a:p>
          <a:endParaRPr lang="en-US"/>
        </a:p>
      </dgm:t>
    </dgm:pt>
    <dgm:pt modelId="{04FB791E-CBA8-408C-8B40-9F067992484F}" type="pres">
      <dgm:prSet presAssocID="{8FE2B6E2-CDAD-4643-BBB8-FF76EAAA463D}" presName="sibTrans" presStyleCnt="0"/>
      <dgm:spPr/>
    </dgm:pt>
    <dgm:pt modelId="{5F225EA3-3D97-4718-9EAF-526D668B6249}" type="pres">
      <dgm:prSet presAssocID="{517B3825-C1DD-4ECB-A33E-BF62AD1DE4F4}" presName="compNode" presStyleCnt="0"/>
      <dgm:spPr/>
    </dgm:pt>
    <dgm:pt modelId="{13D3C7A0-2113-45CC-AA29-4164452A47E8}" type="pres">
      <dgm:prSet presAssocID="{517B3825-C1DD-4ECB-A33E-BF62AD1DE4F4}" presName="bgRect" presStyleLbl="bgShp" presStyleIdx="3" presStyleCnt="5"/>
      <dgm:spPr/>
    </dgm:pt>
    <dgm:pt modelId="{5FA4CAB5-3B69-4A39-82A9-9B1B87AD0D33}" type="pres">
      <dgm:prSet presAssocID="{517B3825-C1DD-4ECB-A33E-BF62AD1DE4F4}" presName="iconRect" presStyleLbl="node1" presStyleIdx="3" presStyleCnt="5"/>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dgm:spPr>
      <dgm:t>
        <a:bodyPr/>
        <a:lstStyle/>
        <a:p>
          <a:endParaRPr lang="en-US"/>
        </a:p>
      </dgm:t>
      <dgm:extLst>
        <a:ext uri="{E40237B7-FDA0-4F09-8148-C483321AD2D9}">
          <dgm14:cNvPr xmlns:dgm14="http://schemas.microsoft.com/office/drawing/2010/diagram" id="0" name="" descr="Rain"/>
        </a:ext>
      </dgm:extLst>
    </dgm:pt>
    <dgm:pt modelId="{53C04F33-EE82-40AC-A827-A4445BF5E7E3}" type="pres">
      <dgm:prSet presAssocID="{517B3825-C1DD-4ECB-A33E-BF62AD1DE4F4}" presName="spaceRect" presStyleCnt="0"/>
      <dgm:spPr/>
    </dgm:pt>
    <dgm:pt modelId="{FCDF5F3F-0422-4216-9859-725C45C13341}" type="pres">
      <dgm:prSet presAssocID="{517B3825-C1DD-4ECB-A33E-BF62AD1DE4F4}" presName="parTx" presStyleLbl="revTx" presStyleIdx="3" presStyleCnt="5">
        <dgm:presLayoutVars>
          <dgm:chMax val="0"/>
          <dgm:chPref val="0"/>
        </dgm:presLayoutVars>
      </dgm:prSet>
      <dgm:spPr/>
      <dgm:t>
        <a:bodyPr/>
        <a:lstStyle/>
        <a:p>
          <a:endParaRPr lang="en-US"/>
        </a:p>
      </dgm:t>
    </dgm:pt>
    <dgm:pt modelId="{6FF5A74D-A99E-4DD8-B1FB-F2071578171A}" type="pres">
      <dgm:prSet presAssocID="{C8AC294C-3312-49AF-A38E-5E206CF74AA0}" presName="sibTrans" presStyleCnt="0"/>
      <dgm:spPr/>
    </dgm:pt>
    <dgm:pt modelId="{3F4AF127-A7FE-4E25-939D-F1FB623BA2DA}" type="pres">
      <dgm:prSet presAssocID="{C449F333-F585-4C52-AA9B-FA1CD2656786}" presName="compNode" presStyleCnt="0"/>
      <dgm:spPr/>
    </dgm:pt>
    <dgm:pt modelId="{7CA04802-0873-4E2C-B51C-4255D0D4F85A}" type="pres">
      <dgm:prSet presAssocID="{C449F333-F585-4C52-AA9B-FA1CD2656786}" presName="bgRect" presStyleLbl="bgShp" presStyleIdx="4" presStyleCnt="5"/>
      <dgm:spPr/>
    </dgm:pt>
    <dgm:pt modelId="{613C52AD-6692-456A-905D-1E2AA6AF1F02}" type="pres">
      <dgm:prSet presAssocID="{C449F333-F585-4C52-AA9B-FA1CD2656786}" presName="iconRect" presStyleLbl="node1" presStyleIdx="4" presStyleCnt="5"/>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dgm:spPr>
      <dgm:t>
        <a:bodyPr/>
        <a:lstStyle/>
        <a:p>
          <a:endParaRPr lang="en-US"/>
        </a:p>
      </dgm:t>
      <dgm:extLst>
        <a:ext uri="{E40237B7-FDA0-4F09-8148-C483321AD2D9}">
          <dgm14:cNvPr xmlns:dgm14="http://schemas.microsoft.com/office/drawing/2010/diagram" id="0" name="" descr="Network Tower"/>
        </a:ext>
      </dgm:extLst>
    </dgm:pt>
    <dgm:pt modelId="{9117EFBC-EBEC-4803-96EA-3B189F6293B6}" type="pres">
      <dgm:prSet presAssocID="{C449F333-F585-4C52-AA9B-FA1CD2656786}" presName="spaceRect" presStyleCnt="0"/>
      <dgm:spPr/>
    </dgm:pt>
    <dgm:pt modelId="{030F61C8-990C-4D10-BBEF-342233FA90A0}" type="pres">
      <dgm:prSet presAssocID="{C449F333-F585-4C52-AA9B-FA1CD2656786}" presName="parTx" presStyleLbl="revTx" presStyleIdx="4" presStyleCnt="5">
        <dgm:presLayoutVars>
          <dgm:chMax val="0"/>
          <dgm:chPref val="0"/>
        </dgm:presLayoutVars>
      </dgm:prSet>
      <dgm:spPr/>
      <dgm:t>
        <a:bodyPr/>
        <a:lstStyle/>
        <a:p>
          <a:endParaRPr lang="en-US"/>
        </a:p>
      </dgm:t>
    </dgm:pt>
  </dgm:ptLst>
  <dgm:cxnLst>
    <dgm:cxn modelId="{72F1868A-27F8-4873-A6DD-45141D917442}" type="presOf" srcId="{03F28E0F-DE40-443B-80E0-35B6AE28027F}" destId="{7831546C-B66D-4B77-9A41-D6661F224D27}" srcOrd="0" destOrd="0" presId="urn:microsoft.com/office/officeart/2018/2/layout/IconVerticalSolidList"/>
    <dgm:cxn modelId="{68622C41-8916-4304-866A-28587662AF3B}" type="presOf" srcId="{9C9B7794-2D6D-46E9-9962-1B7C5C651DC4}" destId="{1BAAB36A-BA34-4FF1-BB11-FA3556EE1575}" srcOrd="0" destOrd="0" presId="urn:microsoft.com/office/officeart/2018/2/layout/IconVerticalSolidList"/>
    <dgm:cxn modelId="{26E1AB90-9A8A-4F5C-A47A-4708C738E562}" srcId="{9C9B7794-2D6D-46E9-9962-1B7C5C651DC4}" destId="{03F28E0F-DE40-443B-80E0-35B6AE28027F}" srcOrd="1" destOrd="0" parTransId="{97B60642-2343-41AD-BC39-4C9A33276EC1}" sibTransId="{0FB10379-9940-4B85-9AB7-72D9AA85104A}"/>
    <dgm:cxn modelId="{9BC958F9-5AE4-4510-BFDD-E294F5BB81E5}" type="presOf" srcId="{517B3825-C1DD-4ECB-A33E-BF62AD1DE4F4}" destId="{FCDF5F3F-0422-4216-9859-725C45C13341}" srcOrd="0" destOrd="0" presId="urn:microsoft.com/office/officeart/2018/2/layout/IconVerticalSolidList"/>
    <dgm:cxn modelId="{2CBA9CF8-1C9D-4207-952F-44D730357325}" srcId="{9C9B7794-2D6D-46E9-9962-1B7C5C651DC4}" destId="{27CD96BB-1DF5-4F49-8A56-0ECEFE58B109}" srcOrd="0" destOrd="0" parTransId="{AC80135E-C386-4567-B7E5-3606D9F21F67}" sibTransId="{9BB99E28-24BA-4DB2-8B2A-7CFA006ADAC9}"/>
    <dgm:cxn modelId="{58FA109A-9D8F-4E2F-BBA7-82A2309620E1}" srcId="{9C9B7794-2D6D-46E9-9962-1B7C5C651DC4}" destId="{517B3825-C1DD-4ECB-A33E-BF62AD1DE4F4}" srcOrd="3" destOrd="0" parTransId="{8A8A974B-9F64-4636-A79B-9FAE2AA95772}" sibTransId="{C8AC294C-3312-49AF-A38E-5E206CF74AA0}"/>
    <dgm:cxn modelId="{7C5479F2-9968-4BEC-8A05-EFE218250289}" type="presOf" srcId="{56E5AC1C-E7EB-4E9C-913F-6F17FC42EA5E}" destId="{2D5E6B11-B403-4EBC-8C68-393B92926B32}" srcOrd="0" destOrd="0" presId="urn:microsoft.com/office/officeart/2018/2/layout/IconVerticalSolidList"/>
    <dgm:cxn modelId="{2F31F7BE-FB0E-4BAB-9E8C-CA2484E2EEC2}" srcId="{9C9B7794-2D6D-46E9-9962-1B7C5C651DC4}" destId="{C449F333-F585-4C52-AA9B-FA1CD2656786}" srcOrd="4" destOrd="0" parTransId="{21488DA1-9175-47DF-B09E-349FAEC0BD01}" sibTransId="{490F43A6-DE26-44F0-838A-367502DC6201}"/>
    <dgm:cxn modelId="{21DC5467-4DB9-4A50-9B78-5436E6288830}" srcId="{9C9B7794-2D6D-46E9-9962-1B7C5C651DC4}" destId="{56E5AC1C-E7EB-4E9C-913F-6F17FC42EA5E}" srcOrd="2" destOrd="0" parTransId="{70594CDF-76A7-4594-B788-3079054EAC25}" sibTransId="{8FE2B6E2-CDAD-4643-BBB8-FF76EAAA463D}"/>
    <dgm:cxn modelId="{0EA9ED4C-9FD6-4B33-BC23-D3F3D199E77E}" type="presOf" srcId="{27CD96BB-1DF5-4F49-8A56-0ECEFE58B109}" destId="{C78BB61F-B34C-4D9E-8834-846E64B3BBDA}" srcOrd="0" destOrd="0" presId="urn:microsoft.com/office/officeart/2018/2/layout/IconVerticalSolidList"/>
    <dgm:cxn modelId="{D1E219AB-B063-4F27-95FF-475E725EDFC8}" type="presOf" srcId="{C449F333-F585-4C52-AA9B-FA1CD2656786}" destId="{030F61C8-990C-4D10-BBEF-342233FA90A0}" srcOrd="0" destOrd="0" presId="urn:microsoft.com/office/officeart/2018/2/layout/IconVerticalSolidList"/>
    <dgm:cxn modelId="{BC0C00F8-F9AF-4F8C-B842-F097747117B2}" type="presParOf" srcId="{1BAAB36A-BA34-4FF1-BB11-FA3556EE1575}" destId="{8710244F-1BE0-4052-8B44-929BBE926B06}" srcOrd="0" destOrd="0" presId="urn:microsoft.com/office/officeart/2018/2/layout/IconVerticalSolidList"/>
    <dgm:cxn modelId="{BC637D24-4767-40C1-95A4-258818E881B3}" type="presParOf" srcId="{8710244F-1BE0-4052-8B44-929BBE926B06}" destId="{4F9C88A0-F7EE-42A6-9012-DA16E41F82AD}" srcOrd="0" destOrd="0" presId="urn:microsoft.com/office/officeart/2018/2/layout/IconVerticalSolidList"/>
    <dgm:cxn modelId="{DB4BF209-FFC5-440C-AC6B-4D45C82B74F7}" type="presParOf" srcId="{8710244F-1BE0-4052-8B44-929BBE926B06}" destId="{FB157A4D-A493-40A7-BB99-E6CCE70F245C}" srcOrd="1" destOrd="0" presId="urn:microsoft.com/office/officeart/2018/2/layout/IconVerticalSolidList"/>
    <dgm:cxn modelId="{86536C2F-398C-4112-A0D4-AE52F8C1EFD6}" type="presParOf" srcId="{8710244F-1BE0-4052-8B44-929BBE926B06}" destId="{D997DAFB-C041-41BA-AA01-8756AB0253BC}" srcOrd="2" destOrd="0" presId="urn:microsoft.com/office/officeart/2018/2/layout/IconVerticalSolidList"/>
    <dgm:cxn modelId="{DD62BA84-EBD0-4B31-ADC3-7FF11D836701}" type="presParOf" srcId="{8710244F-1BE0-4052-8B44-929BBE926B06}" destId="{C78BB61F-B34C-4D9E-8834-846E64B3BBDA}" srcOrd="3" destOrd="0" presId="urn:microsoft.com/office/officeart/2018/2/layout/IconVerticalSolidList"/>
    <dgm:cxn modelId="{1F82131B-5231-4A47-9FF9-2DFA297246F5}" type="presParOf" srcId="{1BAAB36A-BA34-4FF1-BB11-FA3556EE1575}" destId="{65A37FE8-13B7-4B8B-B440-F6E1D4128268}" srcOrd="1" destOrd="0" presId="urn:microsoft.com/office/officeart/2018/2/layout/IconVerticalSolidList"/>
    <dgm:cxn modelId="{22C8B097-8228-419A-BD07-BF00C8933B38}" type="presParOf" srcId="{1BAAB36A-BA34-4FF1-BB11-FA3556EE1575}" destId="{79C6B836-10A9-4E2F-8085-A9B47A40EF28}" srcOrd="2" destOrd="0" presId="urn:microsoft.com/office/officeart/2018/2/layout/IconVerticalSolidList"/>
    <dgm:cxn modelId="{FF0C8459-DDCF-42C8-8A98-CBCAB8A1FC3D}" type="presParOf" srcId="{79C6B836-10A9-4E2F-8085-A9B47A40EF28}" destId="{3C9BC99C-117B-4154-A97E-1F900E65949D}" srcOrd="0" destOrd="0" presId="urn:microsoft.com/office/officeart/2018/2/layout/IconVerticalSolidList"/>
    <dgm:cxn modelId="{2D499E5C-A4AD-4A12-9373-A8A0F375461A}" type="presParOf" srcId="{79C6B836-10A9-4E2F-8085-A9B47A40EF28}" destId="{222A8031-9FF8-41D3-BDAF-69B38489021B}" srcOrd="1" destOrd="0" presId="urn:microsoft.com/office/officeart/2018/2/layout/IconVerticalSolidList"/>
    <dgm:cxn modelId="{D9276010-57B9-45B5-B8CB-2845600491EB}" type="presParOf" srcId="{79C6B836-10A9-4E2F-8085-A9B47A40EF28}" destId="{FC03AE11-F764-40AB-8E0E-74E01DA6A149}" srcOrd="2" destOrd="0" presId="urn:microsoft.com/office/officeart/2018/2/layout/IconVerticalSolidList"/>
    <dgm:cxn modelId="{BDA01ACB-A700-4A16-AFA2-A883C2677C83}" type="presParOf" srcId="{79C6B836-10A9-4E2F-8085-A9B47A40EF28}" destId="{7831546C-B66D-4B77-9A41-D6661F224D27}" srcOrd="3" destOrd="0" presId="urn:microsoft.com/office/officeart/2018/2/layout/IconVerticalSolidList"/>
    <dgm:cxn modelId="{ACB32A56-77F9-4961-BCBD-DB9170FE094F}" type="presParOf" srcId="{1BAAB36A-BA34-4FF1-BB11-FA3556EE1575}" destId="{4E834853-ED0B-4339-B89D-2FF0F41172F2}" srcOrd="3" destOrd="0" presId="urn:microsoft.com/office/officeart/2018/2/layout/IconVerticalSolidList"/>
    <dgm:cxn modelId="{1DC566BB-485F-4ED0-A96D-4098C909FD85}" type="presParOf" srcId="{1BAAB36A-BA34-4FF1-BB11-FA3556EE1575}" destId="{17B4EAD2-8549-4EFD-A4A1-3AA42B01E87E}" srcOrd="4" destOrd="0" presId="urn:microsoft.com/office/officeart/2018/2/layout/IconVerticalSolidList"/>
    <dgm:cxn modelId="{13B040F6-B15D-4E56-B70B-503B8858FF54}" type="presParOf" srcId="{17B4EAD2-8549-4EFD-A4A1-3AA42B01E87E}" destId="{3A4AD12C-4926-4498-8881-38CA79AF12B1}" srcOrd="0" destOrd="0" presId="urn:microsoft.com/office/officeart/2018/2/layout/IconVerticalSolidList"/>
    <dgm:cxn modelId="{83175C26-F099-4705-860C-7CD12EE15575}" type="presParOf" srcId="{17B4EAD2-8549-4EFD-A4A1-3AA42B01E87E}" destId="{E9AFEF67-0FC9-462C-8EA6-FF38FB346408}" srcOrd="1" destOrd="0" presId="urn:microsoft.com/office/officeart/2018/2/layout/IconVerticalSolidList"/>
    <dgm:cxn modelId="{66EBA14F-F9EB-4C35-8627-D3D615A8BFF7}" type="presParOf" srcId="{17B4EAD2-8549-4EFD-A4A1-3AA42B01E87E}" destId="{113CBDEB-77BE-433F-9766-26E118B61FA7}" srcOrd="2" destOrd="0" presId="urn:microsoft.com/office/officeart/2018/2/layout/IconVerticalSolidList"/>
    <dgm:cxn modelId="{FA33FCEB-0DA7-40AB-A767-9999C7318AD8}" type="presParOf" srcId="{17B4EAD2-8549-4EFD-A4A1-3AA42B01E87E}" destId="{2D5E6B11-B403-4EBC-8C68-393B92926B32}" srcOrd="3" destOrd="0" presId="urn:microsoft.com/office/officeart/2018/2/layout/IconVerticalSolidList"/>
    <dgm:cxn modelId="{B45B8A66-7FE8-4C38-BBBD-903D317AFEA1}" type="presParOf" srcId="{1BAAB36A-BA34-4FF1-BB11-FA3556EE1575}" destId="{04FB791E-CBA8-408C-8B40-9F067992484F}" srcOrd="5" destOrd="0" presId="urn:microsoft.com/office/officeart/2018/2/layout/IconVerticalSolidList"/>
    <dgm:cxn modelId="{6BA32DC4-ADA5-49B7-9242-6AB041778E7A}" type="presParOf" srcId="{1BAAB36A-BA34-4FF1-BB11-FA3556EE1575}" destId="{5F225EA3-3D97-4718-9EAF-526D668B6249}" srcOrd="6" destOrd="0" presId="urn:microsoft.com/office/officeart/2018/2/layout/IconVerticalSolidList"/>
    <dgm:cxn modelId="{868696A2-6C2A-47EF-894C-899921CA7BD3}" type="presParOf" srcId="{5F225EA3-3D97-4718-9EAF-526D668B6249}" destId="{13D3C7A0-2113-45CC-AA29-4164452A47E8}" srcOrd="0" destOrd="0" presId="urn:microsoft.com/office/officeart/2018/2/layout/IconVerticalSolidList"/>
    <dgm:cxn modelId="{BC91070B-A186-4098-B7F7-8E5BB5F920E1}" type="presParOf" srcId="{5F225EA3-3D97-4718-9EAF-526D668B6249}" destId="{5FA4CAB5-3B69-4A39-82A9-9B1B87AD0D33}" srcOrd="1" destOrd="0" presId="urn:microsoft.com/office/officeart/2018/2/layout/IconVerticalSolidList"/>
    <dgm:cxn modelId="{3E9C24DA-5206-486F-B3DE-9EAFCEC95FFD}" type="presParOf" srcId="{5F225EA3-3D97-4718-9EAF-526D668B6249}" destId="{53C04F33-EE82-40AC-A827-A4445BF5E7E3}" srcOrd="2" destOrd="0" presId="urn:microsoft.com/office/officeart/2018/2/layout/IconVerticalSolidList"/>
    <dgm:cxn modelId="{6724AF81-F080-455E-B0EA-517331B2BA27}" type="presParOf" srcId="{5F225EA3-3D97-4718-9EAF-526D668B6249}" destId="{FCDF5F3F-0422-4216-9859-725C45C13341}" srcOrd="3" destOrd="0" presId="urn:microsoft.com/office/officeart/2018/2/layout/IconVerticalSolidList"/>
    <dgm:cxn modelId="{05677D1A-B918-40E8-94C9-B1086F79CC93}" type="presParOf" srcId="{1BAAB36A-BA34-4FF1-BB11-FA3556EE1575}" destId="{6FF5A74D-A99E-4DD8-B1FB-F2071578171A}" srcOrd="7" destOrd="0" presId="urn:microsoft.com/office/officeart/2018/2/layout/IconVerticalSolidList"/>
    <dgm:cxn modelId="{E9BFCBBE-F4C8-491C-B81F-36FDF98AA833}" type="presParOf" srcId="{1BAAB36A-BA34-4FF1-BB11-FA3556EE1575}" destId="{3F4AF127-A7FE-4E25-939D-F1FB623BA2DA}" srcOrd="8" destOrd="0" presId="urn:microsoft.com/office/officeart/2018/2/layout/IconVerticalSolidList"/>
    <dgm:cxn modelId="{C6D53779-1F13-4A94-8DF7-AA297C817266}" type="presParOf" srcId="{3F4AF127-A7FE-4E25-939D-F1FB623BA2DA}" destId="{7CA04802-0873-4E2C-B51C-4255D0D4F85A}" srcOrd="0" destOrd="0" presId="urn:microsoft.com/office/officeart/2018/2/layout/IconVerticalSolidList"/>
    <dgm:cxn modelId="{8F8C0305-7580-4D63-B8E6-C3EC826A8947}" type="presParOf" srcId="{3F4AF127-A7FE-4E25-939D-F1FB623BA2DA}" destId="{613C52AD-6692-456A-905D-1E2AA6AF1F02}" srcOrd="1" destOrd="0" presId="urn:microsoft.com/office/officeart/2018/2/layout/IconVerticalSolidList"/>
    <dgm:cxn modelId="{7C3FED15-B16C-45F9-BD23-24E8081617D1}" type="presParOf" srcId="{3F4AF127-A7FE-4E25-939D-F1FB623BA2DA}" destId="{9117EFBC-EBEC-4803-96EA-3B189F6293B6}" srcOrd="2" destOrd="0" presId="urn:microsoft.com/office/officeart/2018/2/layout/IconVerticalSolidList"/>
    <dgm:cxn modelId="{1E8B6F3C-9564-4696-9660-900E6C5FE9F6}" type="presParOf" srcId="{3F4AF127-A7FE-4E25-939D-F1FB623BA2DA}" destId="{030F61C8-990C-4D10-BBEF-342233FA90A0}"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C9B7794-2D6D-46E9-9962-1B7C5C651DC4}" type="doc">
      <dgm:prSet loTypeId="urn:microsoft.com/office/officeart/2018/2/layout/IconVerticalSolidList" loCatId="icon" qsTypeId="urn:microsoft.com/office/officeart/2005/8/quickstyle/3d4" qsCatId="3D" csTypeId="urn:microsoft.com/office/officeart/2018/5/colors/Iconchunking_neutralbg_colorful1" csCatId="colorful" phldr="1"/>
      <dgm:spPr/>
      <dgm:t>
        <a:bodyPr/>
        <a:lstStyle/>
        <a:p>
          <a:endParaRPr lang="en-US"/>
        </a:p>
      </dgm:t>
    </dgm:pt>
    <dgm:pt modelId="{27CD96BB-1DF5-4F49-8A56-0ECEFE58B109}">
      <dgm:prSet/>
      <dgm:spPr/>
      <dgm:t>
        <a:bodyPr/>
        <a:lstStyle/>
        <a:p>
          <a:pPr rtl="0">
            <a:lnSpc>
              <a:spcPct val="100000"/>
            </a:lnSpc>
          </a:pPr>
          <a:r>
            <a:rPr lang="en-US" b="0" i="0"/>
            <a:t>NAME                  Ved Prakash Dubey</a:t>
          </a:r>
          <a:r>
            <a:rPr lang="en-US">
              <a:latin typeface="Century Gothic" panose="020B0502020202020204"/>
            </a:rPr>
            <a:t> </a:t>
          </a:r>
          <a:endParaRPr lang="en-US"/>
        </a:p>
      </dgm:t>
    </dgm:pt>
    <dgm:pt modelId="{AC80135E-C386-4567-B7E5-3606D9F21F67}" type="parTrans" cxnId="{2CBA9CF8-1C9D-4207-952F-44D730357325}">
      <dgm:prSet/>
      <dgm:spPr/>
      <dgm:t>
        <a:bodyPr/>
        <a:lstStyle/>
        <a:p>
          <a:endParaRPr lang="en-US"/>
        </a:p>
      </dgm:t>
    </dgm:pt>
    <dgm:pt modelId="{9BB99E28-24BA-4DB2-8B2A-7CFA006ADAC9}" type="sibTrans" cxnId="{2CBA9CF8-1C9D-4207-952F-44D730357325}">
      <dgm:prSet/>
      <dgm:spPr/>
      <dgm:t>
        <a:bodyPr/>
        <a:lstStyle/>
        <a:p>
          <a:endParaRPr lang="en-US"/>
        </a:p>
      </dgm:t>
    </dgm:pt>
    <dgm:pt modelId="{03F28E0F-DE40-443B-80E0-35B6AE28027F}">
      <dgm:prSet/>
      <dgm:spPr/>
      <dgm:t>
        <a:bodyPr/>
        <a:lstStyle/>
        <a:p>
          <a:pPr>
            <a:lnSpc>
              <a:spcPct val="100000"/>
            </a:lnSpc>
          </a:pPr>
          <a:r>
            <a:rPr lang="en-US" b="0" i="0"/>
            <a:t>EMAIL ID          </a:t>
          </a:r>
          <a:r>
            <a:rPr lang="en-US" b="0" i="0">
              <a:hlinkClick xmlns:r="http://schemas.openxmlformats.org/officeDocument/2006/relationships" r:id="rId1"/>
            </a:rPr>
            <a:t>dvedprakash2001@gmail.com</a:t>
          </a:r>
          <a:r>
            <a:rPr lang="en-US">
              <a:latin typeface="Century Gothic" panose="020B0502020202020204"/>
            </a:rPr>
            <a:t> </a:t>
          </a:r>
          <a:endParaRPr lang="en-US"/>
        </a:p>
      </dgm:t>
    </dgm:pt>
    <dgm:pt modelId="{97B60642-2343-41AD-BC39-4C9A33276EC1}" type="parTrans" cxnId="{26E1AB90-9A8A-4F5C-A47A-4708C738E562}">
      <dgm:prSet/>
      <dgm:spPr/>
      <dgm:t>
        <a:bodyPr/>
        <a:lstStyle/>
        <a:p>
          <a:endParaRPr lang="en-US"/>
        </a:p>
      </dgm:t>
    </dgm:pt>
    <dgm:pt modelId="{0FB10379-9940-4B85-9AB7-72D9AA85104A}" type="sibTrans" cxnId="{26E1AB90-9A8A-4F5C-A47A-4708C738E562}">
      <dgm:prSet/>
      <dgm:spPr/>
      <dgm:t>
        <a:bodyPr/>
        <a:lstStyle/>
        <a:p>
          <a:endParaRPr lang="en-US"/>
        </a:p>
      </dgm:t>
    </dgm:pt>
    <dgm:pt modelId="{56E5AC1C-E7EB-4E9C-913F-6F17FC42EA5E}">
      <dgm:prSet/>
      <dgm:spPr/>
      <dgm:t>
        <a:bodyPr/>
        <a:lstStyle/>
        <a:p>
          <a:pPr rtl="0">
            <a:lnSpc>
              <a:spcPct val="100000"/>
            </a:lnSpc>
          </a:pPr>
          <a:r>
            <a:rPr lang="en-US" b="0" i="0"/>
            <a:t>DISCIPLINE      CSE-SWE</a:t>
          </a:r>
          <a:r>
            <a:rPr lang="en-US">
              <a:latin typeface="Century Gothic" panose="020B0502020202020204"/>
            </a:rPr>
            <a:t> </a:t>
          </a:r>
        </a:p>
      </dgm:t>
    </dgm:pt>
    <dgm:pt modelId="{70594CDF-76A7-4594-B788-3079054EAC25}" type="parTrans" cxnId="{21DC5467-4DB9-4A50-9B78-5436E6288830}">
      <dgm:prSet/>
      <dgm:spPr/>
      <dgm:t>
        <a:bodyPr/>
        <a:lstStyle/>
        <a:p>
          <a:endParaRPr lang="en-US"/>
        </a:p>
      </dgm:t>
    </dgm:pt>
    <dgm:pt modelId="{8FE2B6E2-CDAD-4643-BBB8-FF76EAAA463D}" type="sibTrans" cxnId="{21DC5467-4DB9-4A50-9B78-5436E6288830}">
      <dgm:prSet/>
      <dgm:spPr/>
      <dgm:t>
        <a:bodyPr/>
        <a:lstStyle/>
        <a:p>
          <a:endParaRPr lang="en-US"/>
        </a:p>
      </dgm:t>
    </dgm:pt>
    <dgm:pt modelId="{517B3825-C1DD-4ECB-A33E-BF62AD1DE4F4}">
      <dgm:prSet/>
      <dgm:spPr/>
      <dgm:t>
        <a:bodyPr/>
        <a:lstStyle/>
        <a:p>
          <a:pPr rtl="0">
            <a:lnSpc>
              <a:spcPct val="100000"/>
            </a:lnSpc>
          </a:pPr>
          <a:r>
            <a:rPr lang="en-US" b="0" i="0"/>
            <a:t>YEAR               3rd year</a:t>
          </a:r>
          <a:r>
            <a:rPr lang="en-US">
              <a:latin typeface="Century Gothic" panose="020B0502020202020204"/>
            </a:rPr>
            <a:t> </a:t>
          </a:r>
          <a:endParaRPr lang="en-US"/>
        </a:p>
      </dgm:t>
    </dgm:pt>
    <dgm:pt modelId="{8A8A974B-9F64-4636-A79B-9FAE2AA95772}" type="parTrans" cxnId="{58FA109A-9D8F-4E2F-BBA7-82A2309620E1}">
      <dgm:prSet/>
      <dgm:spPr/>
      <dgm:t>
        <a:bodyPr/>
        <a:lstStyle/>
        <a:p>
          <a:endParaRPr lang="en-US"/>
        </a:p>
      </dgm:t>
    </dgm:pt>
    <dgm:pt modelId="{C8AC294C-3312-49AF-A38E-5E206CF74AA0}" type="sibTrans" cxnId="{58FA109A-9D8F-4E2F-BBA7-82A2309620E1}">
      <dgm:prSet/>
      <dgm:spPr/>
      <dgm:t>
        <a:bodyPr/>
        <a:lstStyle/>
        <a:p>
          <a:endParaRPr lang="en-US"/>
        </a:p>
      </dgm:t>
    </dgm:pt>
    <dgm:pt modelId="{C449F333-F585-4C52-AA9B-FA1CD2656786}">
      <dgm:prSet/>
      <dgm:spPr/>
      <dgm:t>
        <a:bodyPr/>
        <a:lstStyle/>
        <a:p>
          <a:pPr rtl="0">
            <a:lnSpc>
              <a:spcPct val="100000"/>
            </a:lnSpc>
          </a:pPr>
          <a:r>
            <a:rPr lang="en-US" b="0" i="0"/>
            <a:t>MOBILE</a:t>
          </a:r>
          <a:r>
            <a:rPr lang="en-US">
              <a:latin typeface="Century Gothic" panose="020B0502020202020204"/>
            </a:rPr>
            <a:t>           </a:t>
          </a:r>
          <a:r>
            <a:rPr lang="en-US"/>
            <a:t>9674990810</a:t>
          </a:r>
        </a:p>
      </dgm:t>
    </dgm:pt>
    <dgm:pt modelId="{21488DA1-9175-47DF-B09E-349FAEC0BD01}" type="parTrans" cxnId="{2F31F7BE-FB0E-4BAB-9E8C-CA2484E2EEC2}">
      <dgm:prSet/>
      <dgm:spPr/>
      <dgm:t>
        <a:bodyPr/>
        <a:lstStyle/>
        <a:p>
          <a:endParaRPr lang="en-US"/>
        </a:p>
      </dgm:t>
    </dgm:pt>
    <dgm:pt modelId="{490F43A6-DE26-44F0-838A-367502DC6201}" type="sibTrans" cxnId="{2F31F7BE-FB0E-4BAB-9E8C-CA2484E2EEC2}">
      <dgm:prSet/>
      <dgm:spPr/>
      <dgm:t>
        <a:bodyPr/>
        <a:lstStyle/>
        <a:p>
          <a:endParaRPr lang="en-US"/>
        </a:p>
      </dgm:t>
    </dgm:pt>
    <dgm:pt modelId="{1BAAB36A-BA34-4FF1-BB11-FA3556EE1575}" type="pres">
      <dgm:prSet presAssocID="{9C9B7794-2D6D-46E9-9962-1B7C5C651DC4}" presName="root" presStyleCnt="0">
        <dgm:presLayoutVars>
          <dgm:dir/>
          <dgm:resizeHandles val="exact"/>
        </dgm:presLayoutVars>
      </dgm:prSet>
      <dgm:spPr/>
      <dgm:t>
        <a:bodyPr/>
        <a:lstStyle/>
        <a:p>
          <a:endParaRPr lang="en-US"/>
        </a:p>
      </dgm:t>
    </dgm:pt>
    <dgm:pt modelId="{8710244F-1BE0-4052-8B44-929BBE926B06}" type="pres">
      <dgm:prSet presAssocID="{27CD96BB-1DF5-4F49-8A56-0ECEFE58B109}" presName="compNode" presStyleCnt="0"/>
      <dgm:spPr/>
    </dgm:pt>
    <dgm:pt modelId="{4F9C88A0-F7EE-42A6-9012-DA16E41F82AD}" type="pres">
      <dgm:prSet presAssocID="{27CD96BB-1DF5-4F49-8A56-0ECEFE58B109}" presName="bgRect" presStyleLbl="bgShp" presStyleIdx="0" presStyleCnt="5"/>
      <dgm:spPr/>
    </dgm:pt>
    <dgm:pt modelId="{FB157A4D-A493-40A7-BB99-E6CCE70F245C}" type="pres">
      <dgm:prSet presAssocID="{27CD96BB-1DF5-4F49-8A56-0ECEFE58B109}" presName="iconRect" presStyleLbl="node1" presStyleIdx="0" presStyleCnt="5"/>
      <dgm:spPr>
        <a:blipFill>
          <a:blip xmlns:r="http://schemas.openxmlformats.org/officeDocument/2006/relationships"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a:blipFill>
      </dgm:spPr>
      <dgm:t>
        <a:bodyPr/>
        <a:lstStyle/>
        <a:p>
          <a:endParaRPr lang="en-US"/>
        </a:p>
      </dgm:t>
      <dgm:extLst>
        <a:ext uri="{E40237B7-FDA0-4F09-8148-C483321AD2D9}">
          <dgm14:cNvPr xmlns:dgm14="http://schemas.microsoft.com/office/drawing/2010/diagram" id="0" name="" descr="Asterisk"/>
        </a:ext>
      </dgm:extLst>
    </dgm:pt>
    <dgm:pt modelId="{D997DAFB-C041-41BA-AA01-8756AB0253BC}" type="pres">
      <dgm:prSet presAssocID="{27CD96BB-1DF5-4F49-8A56-0ECEFE58B109}" presName="spaceRect" presStyleCnt="0"/>
      <dgm:spPr/>
    </dgm:pt>
    <dgm:pt modelId="{C78BB61F-B34C-4D9E-8834-846E64B3BBDA}" type="pres">
      <dgm:prSet presAssocID="{27CD96BB-1DF5-4F49-8A56-0ECEFE58B109}" presName="parTx" presStyleLbl="revTx" presStyleIdx="0" presStyleCnt="5">
        <dgm:presLayoutVars>
          <dgm:chMax val="0"/>
          <dgm:chPref val="0"/>
        </dgm:presLayoutVars>
      </dgm:prSet>
      <dgm:spPr/>
      <dgm:t>
        <a:bodyPr/>
        <a:lstStyle/>
        <a:p>
          <a:endParaRPr lang="en-US"/>
        </a:p>
      </dgm:t>
    </dgm:pt>
    <dgm:pt modelId="{65A37FE8-13B7-4B8B-B440-F6E1D4128268}" type="pres">
      <dgm:prSet presAssocID="{9BB99E28-24BA-4DB2-8B2A-7CFA006ADAC9}" presName="sibTrans" presStyleCnt="0"/>
      <dgm:spPr/>
    </dgm:pt>
    <dgm:pt modelId="{79C6B836-10A9-4E2F-8085-A9B47A40EF28}" type="pres">
      <dgm:prSet presAssocID="{03F28E0F-DE40-443B-80E0-35B6AE28027F}" presName="compNode" presStyleCnt="0"/>
      <dgm:spPr/>
    </dgm:pt>
    <dgm:pt modelId="{3C9BC99C-117B-4154-A97E-1F900E65949D}" type="pres">
      <dgm:prSet presAssocID="{03F28E0F-DE40-443B-80E0-35B6AE28027F}" presName="bgRect" presStyleLbl="bgShp" presStyleIdx="1" presStyleCnt="5"/>
      <dgm:spPr/>
    </dgm:pt>
    <dgm:pt modelId="{222A8031-9FF8-41D3-BDAF-69B38489021B}" type="pres">
      <dgm:prSet presAssocID="{03F28E0F-DE40-443B-80E0-35B6AE28027F}" presName="iconRect" presStyleLbl="node1" presStyleIdx="1" presStyleCnt="5"/>
      <dgm:spPr>
        <a:blipFill>
          <a:blip xmlns:r="http://schemas.openxmlformats.org/officeDocument/2006/relationships"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a:blipFill>
      </dgm:spPr>
      <dgm:t>
        <a:bodyPr/>
        <a:lstStyle/>
        <a:p>
          <a:endParaRPr lang="en-US"/>
        </a:p>
      </dgm:t>
      <dgm:extLst>
        <a:ext uri="{E40237B7-FDA0-4F09-8148-C483321AD2D9}">
          <dgm14:cNvPr xmlns:dgm14="http://schemas.microsoft.com/office/drawing/2010/diagram" id="0" name="" descr="Mail Reply"/>
        </a:ext>
      </dgm:extLst>
    </dgm:pt>
    <dgm:pt modelId="{FC03AE11-F764-40AB-8E0E-74E01DA6A149}" type="pres">
      <dgm:prSet presAssocID="{03F28E0F-DE40-443B-80E0-35B6AE28027F}" presName="spaceRect" presStyleCnt="0"/>
      <dgm:spPr/>
    </dgm:pt>
    <dgm:pt modelId="{7831546C-B66D-4B77-9A41-D6661F224D27}" type="pres">
      <dgm:prSet presAssocID="{03F28E0F-DE40-443B-80E0-35B6AE28027F}" presName="parTx" presStyleLbl="revTx" presStyleIdx="1" presStyleCnt="5">
        <dgm:presLayoutVars>
          <dgm:chMax val="0"/>
          <dgm:chPref val="0"/>
        </dgm:presLayoutVars>
      </dgm:prSet>
      <dgm:spPr/>
      <dgm:t>
        <a:bodyPr/>
        <a:lstStyle/>
        <a:p>
          <a:endParaRPr lang="en-US"/>
        </a:p>
      </dgm:t>
    </dgm:pt>
    <dgm:pt modelId="{4E834853-ED0B-4339-B89D-2FF0F41172F2}" type="pres">
      <dgm:prSet presAssocID="{0FB10379-9940-4B85-9AB7-72D9AA85104A}" presName="sibTrans" presStyleCnt="0"/>
      <dgm:spPr/>
    </dgm:pt>
    <dgm:pt modelId="{17B4EAD2-8549-4EFD-A4A1-3AA42B01E87E}" type="pres">
      <dgm:prSet presAssocID="{56E5AC1C-E7EB-4E9C-913F-6F17FC42EA5E}" presName="compNode" presStyleCnt="0"/>
      <dgm:spPr/>
    </dgm:pt>
    <dgm:pt modelId="{3A4AD12C-4926-4498-8881-38CA79AF12B1}" type="pres">
      <dgm:prSet presAssocID="{56E5AC1C-E7EB-4E9C-913F-6F17FC42EA5E}" presName="bgRect" presStyleLbl="bgShp" presStyleIdx="2" presStyleCnt="5"/>
      <dgm:spPr/>
    </dgm:pt>
    <dgm:pt modelId="{E9AFEF67-0FC9-462C-8EA6-FF38FB346408}" type="pres">
      <dgm:prSet presAssocID="{56E5AC1C-E7EB-4E9C-913F-6F17FC42EA5E}" presName="iconRect" presStyleLbl="node1" presStyleIdx="2" presStyleCnt="5"/>
      <dgm:spPr>
        <a:blipFill>
          <a:blip xmlns:r="http://schemas.openxmlformats.org/officeDocument/2006/relationships"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a:blipFill>
      </dgm:spPr>
      <dgm:t>
        <a:bodyPr/>
        <a:lstStyle/>
        <a:p>
          <a:endParaRPr lang="en-US"/>
        </a:p>
      </dgm:t>
      <dgm:extLst>
        <a:ext uri="{E40237B7-FDA0-4F09-8148-C483321AD2D9}">
          <dgm14:cNvPr xmlns:dgm14="http://schemas.microsoft.com/office/drawing/2010/diagram" id="0" name="" descr="Communications"/>
        </a:ext>
      </dgm:extLst>
    </dgm:pt>
    <dgm:pt modelId="{113CBDEB-77BE-433F-9766-26E118B61FA7}" type="pres">
      <dgm:prSet presAssocID="{56E5AC1C-E7EB-4E9C-913F-6F17FC42EA5E}" presName="spaceRect" presStyleCnt="0"/>
      <dgm:spPr/>
    </dgm:pt>
    <dgm:pt modelId="{2D5E6B11-B403-4EBC-8C68-393B92926B32}" type="pres">
      <dgm:prSet presAssocID="{56E5AC1C-E7EB-4E9C-913F-6F17FC42EA5E}" presName="parTx" presStyleLbl="revTx" presStyleIdx="2" presStyleCnt="5">
        <dgm:presLayoutVars>
          <dgm:chMax val="0"/>
          <dgm:chPref val="0"/>
        </dgm:presLayoutVars>
      </dgm:prSet>
      <dgm:spPr/>
      <dgm:t>
        <a:bodyPr/>
        <a:lstStyle/>
        <a:p>
          <a:endParaRPr lang="en-US"/>
        </a:p>
      </dgm:t>
    </dgm:pt>
    <dgm:pt modelId="{04FB791E-CBA8-408C-8B40-9F067992484F}" type="pres">
      <dgm:prSet presAssocID="{8FE2B6E2-CDAD-4643-BBB8-FF76EAAA463D}" presName="sibTrans" presStyleCnt="0"/>
      <dgm:spPr/>
    </dgm:pt>
    <dgm:pt modelId="{5F225EA3-3D97-4718-9EAF-526D668B6249}" type="pres">
      <dgm:prSet presAssocID="{517B3825-C1DD-4ECB-A33E-BF62AD1DE4F4}" presName="compNode" presStyleCnt="0"/>
      <dgm:spPr/>
    </dgm:pt>
    <dgm:pt modelId="{13D3C7A0-2113-45CC-AA29-4164452A47E8}" type="pres">
      <dgm:prSet presAssocID="{517B3825-C1DD-4ECB-A33E-BF62AD1DE4F4}" presName="bgRect" presStyleLbl="bgShp" presStyleIdx="3" presStyleCnt="5"/>
      <dgm:spPr/>
    </dgm:pt>
    <dgm:pt modelId="{5FA4CAB5-3B69-4A39-82A9-9B1B87AD0D33}" type="pres">
      <dgm:prSet presAssocID="{517B3825-C1DD-4ECB-A33E-BF62AD1DE4F4}" presName="iconRect" presStyleLbl="node1" presStyleIdx="3" presStyleCnt="5"/>
      <dgm:spPr>
        <a:blipFill>
          <a:blip xmlns:r="http://schemas.openxmlformats.org/officeDocument/2006/relationships"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a:blipFill>
      </dgm:spPr>
      <dgm:t>
        <a:bodyPr/>
        <a:lstStyle/>
        <a:p>
          <a:endParaRPr lang="en-US"/>
        </a:p>
      </dgm:t>
      <dgm:extLst>
        <a:ext uri="{E40237B7-FDA0-4F09-8148-C483321AD2D9}">
          <dgm14:cNvPr xmlns:dgm14="http://schemas.microsoft.com/office/drawing/2010/diagram" id="0" name="" descr="Rain"/>
        </a:ext>
      </dgm:extLst>
    </dgm:pt>
    <dgm:pt modelId="{53C04F33-EE82-40AC-A827-A4445BF5E7E3}" type="pres">
      <dgm:prSet presAssocID="{517B3825-C1DD-4ECB-A33E-BF62AD1DE4F4}" presName="spaceRect" presStyleCnt="0"/>
      <dgm:spPr/>
    </dgm:pt>
    <dgm:pt modelId="{FCDF5F3F-0422-4216-9859-725C45C13341}" type="pres">
      <dgm:prSet presAssocID="{517B3825-C1DD-4ECB-A33E-BF62AD1DE4F4}" presName="parTx" presStyleLbl="revTx" presStyleIdx="3" presStyleCnt="5">
        <dgm:presLayoutVars>
          <dgm:chMax val="0"/>
          <dgm:chPref val="0"/>
        </dgm:presLayoutVars>
      </dgm:prSet>
      <dgm:spPr/>
      <dgm:t>
        <a:bodyPr/>
        <a:lstStyle/>
        <a:p>
          <a:endParaRPr lang="en-US"/>
        </a:p>
      </dgm:t>
    </dgm:pt>
    <dgm:pt modelId="{6FF5A74D-A99E-4DD8-B1FB-F2071578171A}" type="pres">
      <dgm:prSet presAssocID="{C8AC294C-3312-49AF-A38E-5E206CF74AA0}" presName="sibTrans" presStyleCnt="0"/>
      <dgm:spPr/>
    </dgm:pt>
    <dgm:pt modelId="{3F4AF127-A7FE-4E25-939D-F1FB623BA2DA}" type="pres">
      <dgm:prSet presAssocID="{C449F333-F585-4C52-AA9B-FA1CD2656786}" presName="compNode" presStyleCnt="0"/>
      <dgm:spPr/>
    </dgm:pt>
    <dgm:pt modelId="{7CA04802-0873-4E2C-B51C-4255D0D4F85A}" type="pres">
      <dgm:prSet presAssocID="{C449F333-F585-4C52-AA9B-FA1CD2656786}" presName="bgRect" presStyleLbl="bgShp" presStyleIdx="4" presStyleCnt="5"/>
      <dgm:spPr/>
    </dgm:pt>
    <dgm:pt modelId="{613C52AD-6692-456A-905D-1E2AA6AF1F02}" type="pres">
      <dgm:prSet presAssocID="{C449F333-F585-4C52-AA9B-FA1CD2656786}" presName="iconRect" presStyleLbl="node1" presStyleIdx="4" presStyleCnt="5"/>
      <dgm:spPr>
        <a:blipFill>
          <a:blip xmlns:r="http://schemas.openxmlformats.org/officeDocument/2006/relationships"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a:blipFill>
      </dgm:spPr>
      <dgm:t>
        <a:bodyPr/>
        <a:lstStyle/>
        <a:p>
          <a:endParaRPr lang="en-US"/>
        </a:p>
      </dgm:t>
      <dgm:extLst>
        <a:ext uri="{E40237B7-FDA0-4F09-8148-C483321AD2D9}">
          <dgm14:cNvPr xmlns:dgm14="http://schemas.microsoft.com/office/drawing/2010/diagram" id="0" name="" descr="Network Tower"/>
        </a:ext>
      </dgm:extLst>
    </dgm:pt>
    <dgm:pt modelId="{9117EFBC-EBEC-4803-96EA-3B189F6293B6}" type="pres">
      <dgm:prSet presAssocID="{C449F333-F585-4C52-AA9B-FA1CD2656786}" presName="spaceRect" presStyleCnt="0"/>
      <dgm:spPr/>
    </dgm:pt>
    <dgm:pt modelId="{030F61C8-990C-4D10-BBEF-342233FA90A0}" type="pres">
      <dgm:prSet presAssocID="{C449F333-F585-4C52-AA9B-FA1CD2656786}" presName="parTx" presStyleLbl="revTx" presStyleIdx="4" presStyleCnt="5">
        <dgm:presLayoutVars>
          <dgm:chMax val="0"/>
          <dgm:chPref val="0"/>
        </dgm:presLayoutVars>
      </dgm:prSet>
      <dgm:spPr/>
      <dgm:t>
        <a:bodyPr/>
        <a:lstStyle/>
        <a:p>
          <a:endParaRPr lang="en-US"/>
        </a:p>
      </dgm:t>
    </dgm:pt>
  </dgm:ptLst>
  <dgm:cxnLst>
    <dgm:cxn modelId="{72F1868A-27F8-4873-A6DD-45141D917442}" type="presOf" srcId="{03F28E0F-DE40-443B-80E0-35B6AE28027F}" destId="{7831546C-B66D-4B77-9A41-D6661F224D27}" srcOrd="0" destOrd="0" presId="urn:microsoft.com/office/officeart/2018/2/layout/IconVerticalSolidList"/>
    <dgm:cxn modelId="{68622C41-8916-4304-866A-28587662AF3B}" type="presOf" srcId="{9C9B7794-2D6D-46E9-9962-1B7C5C651DC4}" destId="{1BAAB36A-BA34-4FF1-BB11-FA3556EE1575}" srcOrd="0" destOrd="0" presId="urn:microsoft.com/office/officeart/2018/2/layout/IconVerticalSolidList"/>
    <dgm:cxn modelId="{26E1AB90-9A8A-4F5C-A47A-4708C738E562}" srcId="{9C9B7794-2D6D-46E9-9962-1B7C5C651DC4}" destId="{03F28E0F-DE40-443B-80E0-35B6AE28027F}" srcOrd="1" destOrd="0" parTransId="{97B60642-2343-41AD-BC39-4C9A33276EC1}" sibTransId="{0FB10379-9940-4B85-9AB7-72D9AA85104A}"/>
    <dgm:cxn modelId="{9BC958F9-5AE4-4510-BFDD-E294F5BB81E5}" type="presOf" srcId="{517B3825-C1DD-4ECB-A33E-BF62AD1DE4F4}" destId="{FCDF5F3F-0422-4216-9859-725C45C13341}" srcOrd="0" destOrd="0" presId="urn:microsoft.com/office/officeart/2018/2/layout/IconVerticalSolidList"/>
    <dgm:cxn modelId="{2CBA9CF8-1C9D-4207-952F-44D730357325}" srcId="{9C9B7794-2D6D-46E9-9962-1B7C5C651DC4}" destId="{27CD96BB-1DF5-4F49-8A56-0ECEFE58B109}" srcOrd="0" destOrd="0" parTransId="{AC80135E-C386-4567-B7E5-3606D9F21F67}" sibTransId="{9BB99E28-24BA-4DB2-8B2A-7CFA006ADAC9}"/>
    <dgm:cxn modelId="{58FA109A-9D8F-4E2F-BBA7-82A2309620E1}" srcId="{9C9B7794-2D6D-46E9-9962-1B7C5C651DC4}" destId="{517B3825-C1DD-4ECB-A33E-BF62AD1DE4F4}" srcOrd="3" destOrd="0" parTransId="{8A8A974B-9F64-4636-A79B-9FAE2AA95772}" sibTransId="{C8AC294C-3312-49AF-A38E-5E206CF74AA0}"/>
    <dgm:cxn modelId="{7C5479F2-9968-4BEC-8A05-EFE218250289}" type="presOf" srcId="{56E5AC1C-E7EB-4E9C-913F-6F17FC42EA5E}" destId="{2D5E6B11-B403-4EBC-8C68-393B92926B32}" srcOrd="0" destOrd="0" presId="urn:microsoft.com/office/officeart/2018/2/layout/IconVerticalSolidList"/>
    <dgm:cxn modelId="{2F31F7BE-FB0E-4BAB-9E8C-CA2484E2EEC2}" srcId="{9C9B7794-2D6D-46E9-9962-1B7C5C651DC4}" destId="{C449F333-F585-4C52-AA9B-FA1CD2656786}" srcOrd="4" destOrd="0" parTransId="{21488DA1-9175-47DF-B09E-349FAEC0BD01}" sibTransId="{490F43A6-DE26-44F0-838A-367502DC6201}"/>
    <dgm:cxn modelId="{21DC5467-4DB9-4A50-9B78-5436E6288830}" srcId="{9C9B7794-2D6D-46E9-9962-1B7C5C651DC4}" destId="{56E5AC1C-E7EB-4E9C-913F-6F17FC42EA5E}" srcOrd="2" destOrd="0" parTransId="{70594CDF-76A7-4594-B788-3079054EAC25}" sibTransId="{8FE2B6E2-CDAD-4643-BBB8-FF76EAAA463D}"/>
    <dgm:cxn modelId="{0EA9ED4C-9FD6-4B33-BC23-D3F3D199E77E}" type="presOf" srcId="{27CD96BB-1DF5-4F49-8A56-0ECEFE58B109}" destId="{C78BB61F-B34C-4D9E-8834-846E64B3BBDA}" srcOrd="0" destOrd="0" presId="urn:microsoft.com/office/officeart/2018/2/layout/IconVerticalSolidList"/>
    <dgm:cxn modelId="{D1E219AB-B063-4F27-95FF-475E725EDFC8}" type="presOf" srcId="{C449F333-F585-4C52-AA9B-FA1CD2656786}" destId="{030F61C8-990C-4D10-BBEF-342233FA90A0}" srcOrd="0" destOrd="0" presId="urn:microsoft.com/office/officeart/2018/2/layout/IconVerticalSolidList"/>
    <dgm:cxn modelId="{BC0C00F8-F9AF-4F8C-B842-F097747117B2}" type="presParOf" srcId="{1BAAB36A-BA34-4FF1-BB11-FA3556EE1575}" destId="{8710244F-1BE0-4052-8B44-929BBE926B06}" srcOrd="0" destOrd="0" presId="urn:microsoft.com/office/officeart/2018/2/layout/IconVerticalSolidList"/>
    <dgm:cxn modelId="{BC637D24-4767-40C1-95A4-258818E881B3}" type="presParOf" srcId="{8710244F-1BE0-4052-8B44-929BBE926B06}" destId="{4F9C88A0-F7EE-42A6-9012-DA16E41F82AD}" srcOrd="0" destOrd="0" presId="urn:microsoft.com/office/officeart/2018/2/layout/IconVerticalSolidList"/>
    <dgm:cxn modelId="{DB4BF209-FFC5-440C-AC6B-4D45C82B74F7}" type="presParOf" srcId="{8710244F-1BE0-4052-8B44-929BBE926B06}" destId="{FB157A4D-A493-40A7-BB99-E6CCE70F245C}" srcOrd="1" destOrd="0" presId="urn:microsoft.com/office/officeart/2018/2/layout/IconVerticalSolidList"/>
    <dgm:cxn modelId="{86536C2F-398C-4112-A0D4-AE52F8C1EFD6}" type="presParOf" srcId="{8710244F-1BE0-4052-8B44-929BBE926B06}" destId="{D997DAFB-C041-41BA-AA01-8756AB0253BC}" srcOrd="2" destOrd="0" presId="urn:microsoft.com/office/officeart/2018/2/layout/IconVerticalSolidList"/>
    <dgm:cxn modelId="{DD62BA84-EBD0-4B31-ADC3-7FF11D836701}" type="presParOf" srcId="{8710244F-1BE0-4052-8B44-929BBE926B06}" destId="{C78BB61F-B34C-4D9E-8834-846E64B3BBDA}" srcOrd="3" destOrd="0" presId="urn:microsoft.com/office/officeart/2018/2/layout/IconVerticalSolidList"/>
    <dgm:cxn modelId="{1F82131B-5231-4A47-9FF9-2DFA297246F5}" type="presParOf" srcId="{1BAAB36A-BA34-4FF1-BB11-FA3556EE1575}" destId="{65A37FE8-13B7-4B8B-B440-F6E1D4128268}" srcOrd="1" destOrd="0" presId="urn:microsoft.com/office/officeart/2018/2/layout/IconVerticalSolidList"/>
    <dgm:cxn modelId="{22C8B097-8228-419A-BD07-BF00C8933B38}" type="presParOf" srcId="{1BAAB36A-BA34-4FF1-BB11-FA3556EE1575}" destId="{79C6B836-10A9-4E2F-8085-A9B47A40EF28}" srcOrd="2" destOrd="0" presId="urn:microsoft.com/office/officeart/2018/2/layout/IconVerticalSolidList"/>
    <dgm:cxn modelId="{FF0C8459-DDCF-42C8-8A98-CBCAB8A1FC3D}" type="presParOf" srcId="{79C6B836-10A9-4E2F-8085-A9B47A40EF28}" destId="{3C9BC99C-117B-4154-A97E-1F900E65949D}" srcOrd="0" destOrd="0" presId="urn:microsoft.com/office/officeart/2018/2/layout/IconVerticalSolidList"/>
    <dgm:cxn modelId="{2D499E5C-A4AD-4A12-9373-A8A0F375461A}" type="presParOf" srcId="{79C6B836-10A9-4E2F-8085-A9B47A40EF28}" destId="{222A8031-9FF8-41D3-BDAF-69B38489021B}" srcOrd="1" destOrd="0" presId="urn:microsoft.com/office/officeart/2018/2/layout/IconVerticalSolidList"/>
    <dgm:cxn modelId="{D9276010-57B9-45B5-B8CB-2845600491EB}" type="presParOf" srcId="{79C6B836-10A9-4E2F-8085-A9B47A40EF28}" destId="{FC03AE11-F764-40AB-8E0E-74E01DA6A149}" srcOrd="2" destOrd="0" presId="urn:microsoft.com/office/officeart/2018/2/layout/IconVerticalSolidList"/>
    <dgm:cxn modelId="{BDA01ACB-A700-4A16-AFA2-A883C2677C83}" type="presParOf" srcId="{79C6B836-10A9-4E2F-8085-A9B47A40EF28}" destId="{7831546C-B66D-4B77-9A41-D6661F224D27}" srcOrd="3" destOrd="0" presId="urn:microsoft.com/office/officeart/2018/2/layout/IconVerticalSolidList"/>
    <dgm:cxn modelId="{ACB32A56-77F9-4961-BCBD-DB9170FE094F}" type="presParOf" srcId="{1BAAB36A-BA34-4FF1-BB11-FA3556EE1575}" destId="{4E834853-ED0B-4339-B89D-2FF0F41172F2}" srcOrd="3" destOrd="0" presId="urn:microsoft.com/office/officeart/2018/2/layout/IconVerticalSolidList"/>
    <dgm:cxn modelId="{1DC566BB-485F-4ED0-A96D-4098C909FD85}" type="presParOf" srcId="{1BAAB36A-BA34-4FF1-BB11-FA3556EE1575}" destId="{17B4EAD2-8549-4EFD-A4A1-3AA42B01E87E}" srcOrd="4" destOrd="0" presId="urn:microsoft.com/office/officeart/2018/2/layout/IconVerticalSolidList"/>
    <dgm:cxn modelId="{13B040F6-B15D-4E56-B70B-503B8858FF54}" type="presParOf" srcId="{17B4EAD2-8549-4EFD-A4A1-3AA42B01E87E}" destId="{3A4AD12C-4926-4498-8881-38CA79AF12B1}" srcOrd="0" destOrd="0" presId="urn:microsoft.com/office/officeart/2018/2/layout/IconVerticalSolidList"/>
    <dgm:cxn modelId="{83175C26-F099-4705-860C-7CD12EE15575}" type="presParOf" srcId="{17B4EAD2-8549-4EFD-A4A1-3AA42B01E87E}" destId="{E9AFEF67-0FC9-462C-8EA6-FF38FB346408}" srcOrd="1" destOrd="0" presId="urn:microsoft.com/office/officeart/2018/2/layout/IconVerticalSolidList"/>
    <dgm:cxn modelId="{66EBA14F-F9EB-4C35-8627-D3D615A8BFF7}" type="presParOf" srcId="{17B4EAD2-8549-4EFD-A4A1-3AA42B01E87E}" destId="{113CBDEB-77BE-433F-9766-26E118B61FA7}" srcOrd="2" destOrd="0" presId="urn:microsoft.com/office/officeart/2018/2/layout/IconVerticalSolidList"/>
    <dgm:cxn modelId="{FA33FCEB-0DA7-40AB-A767-9999C7318AD8}" type="presParOf" srcId="{17B4EAD2-8549-4EFD-A4A1-3AA42B01E87E}" destId="{2D5E6B11-B403-4EBC-8C68-393B92926B32}" srcOrd="3" destOrd="0" presId="urn:microsoft.com/office/officeart/2018/2/layout/IconVerticalSolidList"/>
    <dgm:cxn modelId="{B45B8A66-7FE8-4C38-BBBD-903D317AFEA1}" type="presParOf" srcId="{1BAAB36A-BA34-4FF1-BB11-FA3556EE1575}" destId="{04FB791E-CBA8-408C-8B40-9F067992484F}" srcOrd="5" destOrd="0" presId="urn:microsoft.com/office/officeart/2018/2/layout/IconVerticalSolidList"/>
    <dgm:cxn modelId="{6BA32DC4-ADA5-49B7-9242-6AB041778E7A}" type="presParOf" srcId="{1BAAB36A-BA34-4FF1-BB11-FA3556EE1575}" destId="{5F225EA3-3D97-4718-9EAF-526D668B6249}" srcOrd="6" destOrd="0" presId="urn:microsoft.com/office/officeart/2018/2/layout/IconVerticalSolidList"/>
    <dgm:cxn modelId="{868696A2-6C2A-47EF-894C-899921CA7BD3}" type="presParOf" srcId="{5F225EA3-3D97-4718-9EAF-526D668B6249}" destId="{13D3C7A0-2113-45CC-AA29-4164452A47E8}" srcOrd="0" destOrd="0" presId="urn:microsoft.com/office/officeart/2018/2/layout/IconVerticalSolidList"/>
    <dgm:cxn modelId="{BC91070B-A186-4098-B7F7-8E5BB5F920E1}" type="presParOf" srcId="{5F225EA3-3D97-4718-9EAF-526D668B6249}" destId="{5FA4CAB5-3B69-4A39-82A9-9B1B87AD0D33}" srcOrd="1" destOrd="0" presId="urn:microsoft.com/office/officeart/2018/2/layout/IconVerticalSolidList"/>
    <dgm:cxn modelId="{3E9C24DA-5206-486F-B3DE-9EAFCEC95FFD}" type="presParOf" srcId="{5F225EA3-3D97-4718-9EAF-526D668B6249}" destId="{53C04F33-EE82-40AC-A827-A4445BF5E7E3}" srcOrd="2" destOrd="0" presId="urn:microsoft.com/office/officeart/2018/2/layout/IconVerticalSolidList"/>
    <dgm:cxn modelId="{6724AF81-F080-455E-B0EA-517331B2BA27}" type="presParOf" srcId="{5F225EA3-3D97-4718-9EAF-526D668B6249}" destId="{FCDF5F3F-0422-4216-9859-725C45C13341}" srcOrd="3" destOrd="0" presId="urn:microsoft.com/office/officeart/2018/2/layout/IconVerticalSolidList"/>
    <dgm:cxn modelId="{05677D1A-B918-40E8-94C9-B1086F79CC93}" type="presParOf" srcId="{1BAAB36A-BA34-4FF1-BB11-FA3556EE1575}" destId="{6FF5A74D-A99E-4DD8-B1FB-F2071578171A}" srcOrd="7" destOrd="0" presId="urn:microsoft.com/office/officeart/2018/2/layout/IconVerticalSolidList"/>
    <dgm:cxn modelId="{E9BFCBBE-F4C8-491C-B81F-36FDF98AA833}" type="presParOf" srcId="{1BAAB36A-BA34-4FF1-BB11-FA3556EE1575}" destId="{3F4AF127-A7FE-4E25-939D-F1FB623BA2DA}" srcOrd="8" destOrd="0" presId="urn:microsoft.com/office/officeart/2018/2/layout/IconVerticalSolidList"/>
    <dgm:cxn modelId="{C6D53779-1F13-4A94-8DF7-AA297C817266}" type="presParOf" srcId="{3F4AF127-A7FE-4E25-939D-F1FB623BA2DA}" destId="{7CA04802-0873-4E2C-B51C-4255D0D4F85A}" srcOrd="0" destOrd="0" presId="urn:microsoft.com/office/officeart/2018/2/layout/IconVerticalSolidList"/>
    <dgm:cxn modelId="{8F8C0305-7580-4D63-B8E6-C3EC826A8947}" type="presParOf" srcId="{3F4AF127-A7FE-4E25-939D-F1FB623BA2DA}" destId="{613C52AD-6692-456A-905D-1E2AA6AF1F02}" srcOrd="1" destOrd="0" presId="urn:microsoft.com/office/officeart/2018/2/layout/IconVerticalSolidList"/>
    <dgm:cxn modelId="{7C3FED15-B16C-45F9-BD23-24E8081617D1}" type="presParOf" srcId="{3F4AF127-A7FE-4E25-939D-F1FB623BA2DA}" destId="{9117EFBC-EBEC-4803-96EA-3B189F6293B6}" srcOrd="2" destOrd="0" presId="urn:microsoft.com/office/officeart/2018/2/layout/IconVerticalSolidList"/>
    <dgm:cxn modelId="{1E8B6F3C-9564-4696-9660-900E6C5FE9F6}" type="presParOf" srcId="{3F4AF127-A7FE-4E25-939D-F1FB623BA2DA}" destId="{030F61C8-990C-4D10-BBEF-342233FA90A0}"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C9B7794-2D6D-46E9-9962-1B7C5C651DC4}" type="doc">
      <dgm:prSet loTypeId="urn:microsoft.com/office/officeart/2018/2/layout/IconVerticalSolidList" loCatId="icon" qsTypeId="urn:microsoft.com/office/officeart/2005/8/quickstyle/3d4" qsCatId="3D" csTypeId="urn:microsoft.com/office/officeart/2018/5/colors/Iconchunking_neutralbg_colorful1" csCatId="colorful" phldr="1"/>
      <dgm:spPr/>
      <dgm:t>
        <a:bodyPr/>
        <a:lstStyle/>
        <a:p>
          <a:endParaRPr lang="en-US"/>
        </a:p>
      </dgm:t>
    </dgm:pt>
    <dgm:pt modelId="{27CD96BB-1DF5-4F49-8A56-0ECEFE58B109}">
      <dgm:prSet/>
      <dgm:spPr/>
      <dgm:t>
        <a:bodyPr/>
        <a:lstStyle/>
        <a:p>
          <a:pPr rtl="0">
            <a:lnSpc>
              <a:spcPct val="100000"/>
            </a:lnSpc>
          </a:pPr>
          <a:r>
            <a:rPr lang="en-US" b="0" i="0"/>
            <a:t>NAME                  Pushpal Das</a:t>
          </a:r>
          <a:r>
            <a:rPr lang="en-US">
              <a:latin typeface="Century Gothic" panose="020B0502020202020204"/>
            </a:rPr>
            <a:t> </a:t>
          </a:r>
          <a:endParaRPr lang="en-US"/>
        </a:p>
      </dgm:t>
    </dgm:pt>
    <dgm:pt modelId="{AC80135E-C386-4567-B7E5-3606D9F21F67}" type="parTrans" cxnId="{2CBA9CF8-1C9D-4207-952F-44D730357325}">
      <dgm:prSet/>
      <dgm:spPr/>
      <dgm:t>
        <a:bodyPr/>
        <a:lstStyle/>
        <a:p>
          <a:endParaRPr lang="en-US"/>
        </a:p>
      </dgm:t>
    </dgm:pt>
    <dgm:pt modelId="{9BB99E28-24BA-4DB2-8B2A-7CFA006ADAC9}" type="sibTrans" cxnId="{2CBA9CF8-1C9D-4207-952F-44D730357325}">
      <dgm:prSet/>
      <dgm:spPr/>
      <dgm:t>
        <a:bodyPr/>
        <a:lstStyle/>
        <a:p>
          <a:endParaRPr lang="en-US"/>
        </a:p>
      </dgm:t>
    </dgm:pt>
    <dgm:pt modelId="{03F28E0F-DE40-443B-80E0-35B6AE28027F}">
      <dgm:prSet/>
      <dgm:spPr/>
      <dgm:t>
        <a:bodyPr/>
        <a:lstStyle/>
        <a:p>
          <a:pPr>
            <a:lnSpc>
              <a:spcPct val="100000"/>
            </a:lnSpc>
          </a:pPr>
          <a:r>
            <a:rPr lang="en-US" b="0" i="0"/>
            <a:t>EMAIL ID          </a:t>
          </a:r>
          <a:r>
            <a:rPr lang="en-US" b="0" i="0">
              <a:hlinkClick xmlns:r="http://schemas.openxmlformats.org/officeDocument/2006/relationships" r:id="rId1"/>
            </a:rPr>
            <a:t>pushpaldas2001@gmail.com</a:t>
          </a:r>
          <a:r>
            <a:rPr lang="en-US">
              <a:latin typeface="Century Gothic" panose="020B0502020202020204"/>
            </a:rPr>
            <a:t> </a:t>
          </a:r>
          <a:endParaRPr lang="en-US"/>
        </a:p>
      </dgm:t>
    </dgm:pt>
    <dgm:pt modelId="{97B60642-2343-41AD-BC39-4C9A33276EC1}" type="parTrans" cxnId="{26E1AB90-9A8A-4F5C-A47A-4708C738E562}">
      <dgm:prSet/>
      <dgm:spPr/>
      <dgm:t>
        <a:bodyPr/>
        <a:lstStyle/>
        <a:p>
          <a:endParaRPr lang="en-US"/>
        </a:p>
      </dgm:t>
    </dgm:pt>
    <dgm:pt modelId="{0FB10379-9940-4B85-9AB7-72D9AA85104A}" type="sibTrans" cxnId="{26E1AB90-9A8A-4F5C-A47A-4708C738E562}">
      <dgm:prSet/>
      <dgm:spPr/>
      <dgm:t>
        <a:bodyPr/>
        <a:lstStyle/>
        <a:p>
          <a:endParaRPr lang="en-US"/>
        </a:p>
      </dgm:t>
    </dgm:pt>
    <dgm:pt modelId="{56E5AC1C-E7EB-4E9C-913F-6F17FC42EA5E}">
      <dgm:prSet/>
      <dgm:spPr/>
      <dgm:t>
        <a:bodyPr/>
        <a:lstStyle/>
        <a:p>
          <a:pPr rtl="0">
            <a:lnSpc>
              <a:spcPct val="100000"/>
            </a:lnSpc>
          </a:pPr>
          <a:r>
            <a:rPr lang="en-US" b="0" i="0"/>
            <a:t>DISCIPLINE      Electronics and Communication Engineering</a:t>
          </a:r>
          <a:r>
            <a:rPr lang="en-US">
              <a:latin typeface="Century Gothic" panose="020B0502020202020204"/>
            </a:rPr>
            <a:t> </a:t>
          </a:r>
        </a:p>
      </dgm:t>
    </dgm:pt>
    <dgm:pt modelId="{70594CDF-76A7-4594-B788-3079054EAC25}" type="parTrans" cxnId="{21DC5467-4DB9-4A50-9B78-5436E6288830}">
      <dgm:prSet/>
      <dgm:spPr/>
      <dgm:t>
        <a:bodyPr/>
        <a:lstStyle/>
        <a:p>
          <a:endParaRPr lang="en-US"/>
        </a:p>
      </dgm:t>
    </dgm:pt>
    <dgm:pt modelId="{8FE2B6E2-CDAD-4643-BBB8-FF76EAAA463D}" type="sibTrans" cxnId="{21DC5467-4DB9-4A50-9B78-5436E6288830}">
      <dgm:prSet/>
      <dgm:spPr/>
      <dgm:t>
        <a:bodyPr/>
        <a:lstStyle/>
        <a:p>
          <a:endParaRPr lang="en-US"/>
        </a:p>
      </dgm:t>
    </dgm:pt>
    <dgm:pt modelId="{517B3825-C1DD-4ECB-A33E-BF62AD1DE4F4}">
      <dgm:prSet/>
      <dgm:spPr/>
      <dgm:t>
        <a:bodyPr/>
        <a:lstStyle/>
        <a:p>
          <a:pPr rtl="0">
            <a:lnSpc>
              <a:spcPct val="100000"/>
            </a:lnSpc>
          </a:pPr>
          <a:r>
            <a:rPr lang="en-US" b="0" i="0"/>
            <a:t>YEAR               3rd year</a:t>
          </a:r>
          <a:r>
            <a:rPr lang="en-US">
              <a:latin typeface="Century Gothic" panose="020B0502020202020204"/>
            </a:rPr>
            <a:t> </a:t>
          </a:r>
          <a:endParaRPr lang="en-US"/>
        </a:p>
      </dgm:t>
    </dgm:pt>
    <dgm:pt modelId="{8A8A974B-9F64-4636-A79B-9FAE2AA95772}" type="parTrans" cxnId="{58FA109A-9D8F-4E2F-BBA7-82A2309620E1}">
      <dgm:prSet/>
      <dgm:spPr/>
      <dgm:t>
        <a:bodyPr/>
        <a:lstStyle/>
        <a:p>
          <a:endParaRPr lang="en-US"/>
        </a:p>
      </dgm:t>
    </dgm:pt>
    <dgm:pt modelId="{C8AC294C-3312-49AF-A38E-5E206CF74AA0}" type="sibTrans" cxnId="{58FA109A-9D8F-4E2F-BBA7-82A2309620E1}">
      <dgm:prSet/>
      <dgm:spPr/>
      <dgm:t>
        <a:bodyPr/>
        <a:lstStyle/>
        <a:p>
          <a:endParaRPr lang="en-US"/>
        </a:p>
      </dgm:t>
    </dgm:pt>
    <dgm:pt modelId="{C449F333-F585-4C52-AA9B-FA1CD2656786}">
      <dgm:prSet/>
      <dgm:spPr/>
      <dgm:t>
        <a:bodyPr/>
        <a:lstStyle/>
        <a:p>
          <a:pPr rtl="0">
            <a:lnSpc>
              <a:spcPct val="100000"/>
            </a:lnSpc>
          </a:pPr>
          <a:r>
            <a:rPr lang="en-US" b="0" i="0"/>
            <a:t>MOBILE</a:t>
          </a:r>
          <a:r>
            <a:rPr lang="en-US">
              <a:latin typeface="Century Gothic" panose="020B0502020202020204"/>
            </a:rPr>
            <a:t>           </a:t>
          </a:r>
          <a:r>
            <a:rPr lang="en-GB"/>
            <a:t>8910497557</a:t>
          </a:r>
          <a:r>
            <a:rPr lang="en-GB">
              <a:latin typeface="Century Gothic" panose="020B0502020202020204"/>
            </a:rPr>
            <a:t> </a:t>
          </a:r>
          <a:endParaRPr lang="en-GB"/>
        </a:p>
      </dgm:t>
    </dgm:pt>
    <dgm:pt modelId="{21488DA1-9175-47DF-B09E-349FAEC0BD01}" type="parTrans" cxnId="{2F31F7BE-FB0E-4BAB-9E8C-CA2484E2EEC2}">
      <dgm:prSet/>
      <dgm:spPr/>
      <dgm:t>
        <a:bodyPr/>
        <a:lstStyle/>
        <a:p>
          <a:endParaRPr lang="en-US"/>
        </a:p>
      </dgm:t>
    </dgm:pt>
    <dgm:pt modelId="{490F43A6-DE26-44F0-838A-367502DC6201}" type="sibTrans" cxnId="{2F31F7BE-FB0E-4BAB-9E8C-CA2484E2EEC2}">
      <dgm:prSet/>
      <dgm:spPr/>
      <dgm:t>
        <a:bodyPr/>
        <a:lstStyle/>
        <a:p>
          <a:endParaRPr lang="en-US"/>
        </a:p>
      </dgm:t>
    </dgm:pt>
    <dgm:pt modelId="{1BAAB36A-BA34-4FF1-BB11-FA3556EE1575}" type="pres">
      <dgm:prSet presAssocID="{9C9B7794-2D6D-46E9-9962-1B7C5C651DC4}" presName="root" presStyleCnt="0">
        <dgm:presLayoutVars>
          <dgm:dir/>
          <dgm:resizeHandles val="exact"/>
        </dgm:presLayoutVars>
      </dgm:prSet>
      <dgm:spPr/>
      <dgm:t>
        <a:bodyPr/>
        <a:lstStyle/>
        <a:p>
          <a:endParaRPr lang="en-US"/>
        </a:p>
      </dgm:t>
    </dgm:pt>
    <dgm:pt modelId="{8710244F-1BE0-4052-8B44-929BBE926B06}" type="pres">
      <dgm:prSet presAssocID="{27CD96BB-1DF5-4F49-8A56-0ECEFE58B109}" presName="compNode" presStyleCnt="0"/>
      <dgm:spPr/>
    </dgm:pt>
    <dgm:pt modelId="{4F9C88A0-F7EE-42A6-9012-DA16E41F82AD}" type="pres">
      <dgm:prSet presAssocID="{27CD96BB-1DF5-4F49-8A56-0ECEFE58B109}" presName="bgRect" presStyleLbl="bgShp" presStyleIdx="0" presStyleCnt="5"/>
      <dgm:spPr/>
    </dgm:pt>
    <dgm:pt modelId="{FB157A4D-A493-40A7-BB99-E6CCE70F245C}" type="pres">
      <dgm:prSet presAssocID="{27CD96BB-1DF5-4F49-8A56-0ECEFE58B109}" presName="iconRect" presStyleLbl="node1" presStyleIdx="0" presStyleCnt="5"/>
      <dgm:spPr>
        <a:blipFill>
          <a:blip xmlns:r="http://schemas.openxmlformats.org/officeDocument/2006/relationships"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a:blipFill>
      </dgm:spPr>
      <dgm:t>
        <a:bodyPr/>
        <a:lstStyle/>
        <a:p>
          <a:endParaRPr lang="en-US"/>
        </a:p>
      </dgm:t>
      <dgm:extLst>
        <a:ext uri="{E40237B7-FDA0-4F09-8148-C483321AD2D9}">
          <dgm14:cNvPr xmlns:dgm14="http://schemas.microsoft.com/office/drawing/2010/diagram" id="0" name="" descr="Asterisk"/>
        </a:ext>
      </dgm:extLst>
    </dgm:pt>
    <dgm:pt modelId="{D997DAFB-C041-41BA-AA01-8756AB0253BC}" type="pres">
      <dgm:prSet presAssocID="{27CD96BB-1DF5-4F49-8A56-0ECEFE58B109}" presName="spaceRect" presStyleCnt="0"/>
      <dgm:spPr/>
    </dgm:pt>
    <dgm:pt modelId="{C78BB61F-B34C-4D9E-8834-846E64B3BBDA}" type="pres">
      <dgm:prSet presAssocID="{27CD96BB-1DF5-4F49-8A56-0ECEFE58B109}" presName="parTx" presStyleLbl="revTx" presStyleIdx="0" presStyleCnt="5">
        <dgm:presLayoutVars>
          <dgm:chMax val="0"/>
          <dgm:chPref val="0"/>
        </dgm:presLayoutVars>
      </dgm:prSet>
      <dgm:spPr/>
      <dgm:t>
        <a:bodyPr/>
        <a:lstStyle/>
        <a:p>
          <a:endParaRPr lang="en-US"/>
        </a:p>
      </dgm:t>
    </dgm:pt>
    <dgm:pt modelId="{65A37FE8-13B7-4B8B-B440-F6E1D4128268}" type="pres">
      <dgm:prSet presAssocID="{9BB99E28-24BA-4DB2-8B2A-7CFA006ADAC9}" presName="sibTrans" presStyleCnt="0"/>
      <dgm:spPr/>
    </dgm:pt>
    <dgm:pt modelId="{79C6B836-10A9-4E2F-8085-A9B47A40EF28}" type="pres">
      <dgm:prSet presAssocID="{03F28E0F-DE40-443B-80E0-35B6AE28027F}" presName="compNode" presStyleCnt="0"/>
      <dgm:spPr/>
    </dgm:pt>
    <dgm:pt modelId="{3C9BC99C-117B-4154-A97E-1F900E65949D}" type="pres">
      <dgm:prSet presAssocID="{03F28E0F-DE40-443B-80E0-35B6AE28027F}" presName="bgRect" presStyleLbl="bgShp" presStyleIdx="1" presStyleCnt="5"/>
      <dgm:spPr/>
    </dgm:pt>
    <dgm:pt modelId="{222A8031-9FF8-41D3-BDAF-69B38489021B}" type="pres">
      <dgm:prSet presAssocID="{03F28E0F-DE40-443B-80E0-35B6AE28027F}" presName="iconRect" presStyleLbl="node1" presStyleIdx="1" presStyleCnt="5"/>
      <dgm:spPr>
        <a:blipFill>
          <a:blip xmlns:r="http://schemas.openxmlformats.org/officeDocument/2006/relationships"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a:blipFill>
      </dgm:spPr>
      <dgm:t>
        <a:bodyPr/>
        <a:lstStyle/>
        <a:p>
          <a:endParaRPr lang="en-US"/>
        </a:p>
      </dgm:t>
      <dgm:extLst>
        <a:ext uri="{E40237B7-FDA0-4F09-8148-C483321AD2D9}">
          <dgm14:cNvPr xmlns:dgm14="http://schemas.microsoft.com/office/drawing/2010/diagram" id="0" name="" descr="Mail Reply"/>
        </a:ext>
      </dgm:extLst>
    </dgm:pt>
    <dgm:pt modelId="{FC03AE11-F764-40AB-8E0E-74E01DA6A149}" type="pres">
      <dgm:prSet presAssocID="{03F28E0F-DE40-443B-80E0-35B6AE28027F}" presName="spaceRect" presStyleCnt="0"/>
      <dgm:spPr/>
    </dgm:pt>
    <dgm:pt modelId="{7831546C-B66D-4B77-9A41-D6661F224D27}" type="pres">
      <dgm:prSet presAssocID="{03F28E0F-DE40-443B-80E0-35B6AE28027F}" presName="parTx" presStyleLbl="revTx" presStyleIdx="1" presStyleCnt="5">
        <dgm:presLayoutVars>
          <dgm:chMax val="0"/>
          <dgm:chPref val="0"/>
        </dgm:presLayoutVars>
      </dgm:prSet>
      <dgm:spPr/>
      <dgm:t>
        <a:bodyPr/>
        <a:lstStyle/>
        <a:p>
          <a:endParaRPr lang="en-US"/>
        </a:p>
      </dgm:t>
    </dgm:pt>
    <dgm:pt modelId="{4E834853-ED0B-4339-B89D-2FF0F41172F2}" type="pres">
      <dgm:prSet presAssocID="{0FB10379-9940-4B85-9AB7-72D9AA85104A}" presName="sibTrans" presStyleCnt="0"/>
      <dgm:spPr/>
    </dgm:pt>
    <dgm:pt modelId="{17B4EAD2-8549-4EFD-A4A1-3AA42B01E87E}" type="pres">
      <dgm:prSet presAssocID="{56E5AC1C-E7EB-4E9C-913F-6F17FC42EA5E}" presName="compNode" presStyleCnt="0"/>
      <dgm:spPr/>
    </dgm:pt>
    <dgm:pt modelId="{3A4AD12C-4926-4498-8881-38CA79AF12B1}" type="pres">
      <dgm:prSet presAssocID="{56E5AC1C-E7EB-4E9C-913F-6F17FC42EA5E}" presName="bgRect" presStyleLbl="bgShp" presStyleIdx="2" presStyleCnt="5"/>
      <dgm:spPr/>
    </dgm:pt>
    <dgm:pt modelId="{E9AFEF67-0FC9-462C-8EA6-FF38FB346408}" type="pres">
      <dgm:prSet presAssocID="{56E5AC1C-E7EB-4E9C-913F-6F17FC42EA5E}" presName="iconRect" presStyleLbl="node1" presStyleIdx="2" presStyleCnt="5"/>
      <dgm:spPr>
        <a:blipFill>
          <a:blip xmlns:r="http://schemas.openxmlformats.org/officeDocument/2006/relationships"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a:blipFill>
      </dgm:spPr>
      <dgm:t>
        <a:bodyPr/>
        <a:lstStyle/>
        <a:p>
          <a:endParaRPr lang="en-US"/>
        </a:p>
      </dgm:t>
      <dgm:extLst>
        <a:ext uri="{E40237B7-FDA0-4F09-8148-C483321AD2D9}">
          <dgm14:cNvPr xmlns:dgm14="http://schemas.microsoft.com/office/drawing/2010/diagram" id="0" name="" descr="Communications"/>
        </a:ext>
      </dgm:extLst>
    </dgm:pt>
    <dgm:pt modelId="{113CBDEB-77BE-433F-9766-26E118B61FA7}" type="pres">
      <dgm:prSet presAssocID="{56E5AC1C-E7EB-4E9C-913F-6F17FC42EA5E}" presName="spaceRect" presStyleCnt="0"/>
      <dgm:spPr/>
    </dgm:pt>
    <dgm:pt modelId="{2D5E6B11-B403-4EBC-8C68-393B92926B32}" type="pres">
      <dgm:prSet presAssocID="{56E5AC1C-E7EB-4E9C-913F-6F17FC42EA5E}" presName="parTx" presStyleLbl="revTx" presStyleIdx="2" presStyleCnt="5">
        <dgm:presLayoutVars>
          <dgm:chMax val="0"/>
          <dgm:chPref val="0"/>
        </dgm:presLayoutVars>
      </dgm:prSet>
      <dgm:spPr/>
      <dgm:t>
        <a:bodyPr/>
        <a:lstStyle/>
        <a:p>
          <a:endParaRPr lang="en-US"/>
        </a:p>
      </dgm:t>
    </dgm:pt>
    <dgm:pt modelId="{04FB791E-CBA8-408C-8B40-9F067992484F}" type="pres">
      <dgm:prSet presAssocID="{8FE2B6E2-CDAD-4643-BBB8-FF76EAAA463D}" presName="sibTrans" presStyleCnt="0"/>
      <dgm:spPr/>
    </dgm:pt>
    <dgm:pt modelId="{5F225EA3-3D97-4718-9EAF-526D668B6249}" type="pres">
      <dgm:prSet presAssocID="{517B3825-C1DD-4ECB-A33E-BF62AD1DE4F4}" presName="compNode" presStyleCnt="0"/>
      <dgm:spPr/>
    </dgm:pt>
    <dgm:pt modelId="{13D3C7A0-2113-45CC-AA29-4164452A47E8}" type="pres">
      <dgm:prSet presAssocID="{517B3825-C1DD-4ECB-A33E-BF62AD1DE4F4}" presName="bgRect" presStyleLbl="bgShp" presStyleIdx="3" presStyleCnt="5"/>
      <dgm:spPr/>
    </dgm:pt>
    <dgm:pt modelId="{5FA4CAB5-3B69-4A39-82A9-9B1B87AD0D33}" type="pres">
      <dgm:prSet presAssocID="{517B3825-C1DD-4ECB-A33E-BF62AD1DE4F4}" presName="iconRect" presStyleLbl="node1" presStyleIdx="3" presStyleCnt="5"/>
      <dgm:spPr>
        <a:blipFill>
          <a:blip xmlns:r="http://schemas.openxmlformats.org/officeDocument/2006/relationships"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a:blipFill>
      </dgm:spPr>
      <dgm:t>
        <a:bodyPr/>
        <a:lstStyle/>
        <a:p>
          <a:endParaRPr lang="en-US"/>
        </a:p>
      </dgm:t>
      <dgm:extLst>
        <a:ext uri="{E40237B7-FDA0-4F09-8148-C483321AD2D9}">
          <dgm14:cNvPr xmlns:dgm14="http://schemas.microsoft.com/office/drawing/2010/diagram" id="0" name="" descr="Rain"/>
        </a:ext>
      </dgm:extLst>
    </dgm:pt>
    <dgm:pt modelId="{53C04F33-EE82-40AC-A827-A4445BF5E7E3}" type="pres">
      <dgm:prSet presAssocID="{517B3825-C1DD-4ECB-A33E-BF62AD1DE4F4}" presName="spaceRect" presStyleCnt="0"/>
      <dgm:spPr/>
    </dgm:pt>
    <dgm:pt modelId="{FCDF5F3F-0422-4216-9859-725C45C13341}" type="pres">
      <dgm:prSet presAssocID="{517B3825-C1DD-4ECB-A33E-BF62AD1DE4F4}" presName="parTx" presStyleLbl="revTx" presStyleIdx="3" presStyleCnt="5">
        <dgm:presLayoutVars>
          <dgm:chMax val="0"/>
          <dgm:chPref val="0"/>
        </dgm:presLayoutVars>
      </dgm:prSet>
      <dgm:spPr/>
      <dgm:t>
        <a:bodyPr/>
        <a:lstStyle/>
        <a:p>
          <a:endParaRPr lang="en-US"/>
        </a:p>
      </dgm:t>
    </dgm:pt>
    <dgm:pt modelId="{6FF5A74D-A99E-4DD8-B1FB-F2071578171A}" type="pres">
      <dgm:prSet presAssocID="{C8AC294C-3312-49AF-A38E-5E206CF74AA0}" presName="sibTrans" presStyleCnt="0"/>
      <dgm:spPr/>
    </dgm:pt>
    <dgm:pt modelId="{3F4AF127-A7FE-4E25-939D-F1FB623BA2DA}" type="pres">
      <dgm:prSet presAssocID="{C449F333-F585-4C52-AA9B-FA1CD2656786}" presName="compNode" presStyleCnt="0"/>
      <dgm:spPr/>
    </dgm:pt>
    <dgm:pt modelId="{7CA04802-0873-4E2C-B51C-4255D0D4F85A}" type="pres">
      <dgm:prSet presAssocID="{C449F333-F585-4C52-AA9B-FA1CD2656786}" presName="bgRect" presStyleLbl="bgShp" presStyleIdx="4" presStyleCnt="5"/>
      <dgm:spPr/>
    </dgm:pt>
    <dgm:pt modelId="{613C52AD-6692-456A-905D-1E2AA6AF1F02}" type="pres">
      <dgm:prSet presAssocID="{C449F333-F585-4C52-AA9B-FA1CD2656786}" presName="iconRect" presStyleLbl="node1" presStyleIdx="4" presStyleCnt="5"/>
      <dgm:spPr>
        <a:blipFill>
          <a:blip xmlns:r="http://schemas.openxmlformats.org/officeDocument/2006/relationships"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a:blipFill>
      </dgm:spPr>
      <dgm:t>
        <a:bodyPr/>
        <a:lstStyle/>
        <a:p>
          <a:endParaRPr lang="en-US"/>
        </a:p>
      </dgm:t>
      <dgm:extLst>
        <a:ext uri="{E40237B7-FDA0-4F09-8148-C483321AD2D9}">
          <dgm14:cNvPr xmlns:dgm14="http://schemas.microsoft.com/office/drawing/2010/diagram" id="0" name="" descr="Network Tower"/>
        </a:ext>
      </dgm:extLst>
    </dgm:pt>
    <dgm:pt modelId="{9117EFBC-EBEC-4803-96EA-3B189F6293B6}" type="pres">
      <dgm:prSet presAssocID="{C449F333-F585-4C52-AA9B-FA1CD2656786}" presName="spaceRect" presStyleCnt="0"/>
      <dgm:spPr/>
    </dgm:pt>
    <dgm:pt modelId="{030F61C8-990C-4D10-BBEF-342233FA90A0}" type="pres">
      <dgm:prSet presAssocID="{C449F333-F585-4C52-AA9B-FA1CD2656786}" presName="parTx" presStyleLbl="revTx" presStyleIdx="4" presStyleCnt="5">
        <dgm:presLayoutVars>
          <dgm:chMax val="0"/>
          <dgm:chPref val="0"/>
        </dgm:presLayoutVars>
      </dgm:prSet>
      <dgm:spPr/>
      <dgm:t>
        <a:bodyPr/>
        <a:lstStyle/>
        <a:p>
          <a:endParaRPr lang="en-US"/>
        </a:p>
      </dgm:t>
    </dgm:pt>
  </dgm:ptLst>
  <dgm:cxnLst>
    <dgm:cxn modelId="{72F1868A-27F8-4873-A6DD-45141D917442}" type="presOf" srcId="{03F28E0F-DE40-443B-80E0-35B6AE28027F}" destId="{7831546C-B66D-4B77-9A41-D6661F224D27}" srcOrd="0" destOrd="0" presId="urn:microsoft.com/office/officeart/2018/2/layout/IconVerticalSolidList"/>
    <dgm:cxn modelId="{68622C41-8916-4304-866A-28587662AF3B}" type="presOf" srcId="{9C9B7794-2D6D-46E9-9962-1B7C5C651DC4}" destId="{1BAAB36A-BA34-4FF1-BB11-FA3556EE1575}" srcOrd="0" destOrd="0" presId="urn:microsoft.com/office/officeart/2018/2/layout/IconVerticalSolidList"/>
    <dgm:cxn modelId="{26E1AB90-9A8A-4F5C-A47A-4708C738E562}" srcId="{9C9B7794-2D6D-46E9-9962-1B7C5C651DC4}" destId="{03F28E0F-DE40-443B-80E0-35B6AE28027F}" srcOrd="1" destOrd="0" parTransId="{97B60642-2343-41AD-BC39-4C9A33276EC1}" sibTransId="{0FB10379-9940-4B85-9AB7-72D9AA85104A}"/>
    <dgm:cxn modelId="{9BC958F9-5AE4-4510-BFDD-E294F5BB81E5}" type="presOf" srcId="{517B3825-C1DD-4ECB-A33E-BF62AD1DE4F4}" destId="{FCDF5F3F-0422-4216-9859-725C45C13341}" srcOrd="0" destOrd="0" presId="urn:microsoft.com/office/officeart/2018/2/layout/IconVerticalSolidList"/>
    <dgm:cxn modelId="{2CBA9CF8-1C9D-4207-952F-44D730357325}" srcId="{9C9B7794-2D6D-46E9-9962-1B7C5C651DC4}" destId="{27CD96BB-1DF5-4F49-8A56-0ECEFE58B109}" srcOrd="0" destOrd="0" parTransId="{AC80135E-C386-4567-B7E5-3606D9F21F67}" sibTransId="{9BB99E28-24BA-4DB2-8B2A-7CFA006ADAC9}"/>
    <dgm:cxn modelId="{58FA109A-9D8F-4E2F-BBA7-82A2309620E1}" srcId="{9C9B7794-2D6D-46E9-9962-1B7C5C651DC4}" destId="{517B3825-C1DD-4ECB-A33E-BF62AD1DE4F4}" srcOrd="3" destOrd="0" parTransId="{8A8A974B-9F64-4636-A79B-9FAE2AA95772}" sibTransId="{C8AC294C-3312-49AF-A38E-5E206CF74AA0}"/>
    <dgm:cxn modelId="{7C5479F2-9968-4BEC-8A05-EFE218250289}" type="presOf" srcId="{56E5AC1C-E7EB-4E9C-913F-6F17FC42EA5E}" destId="{2D5E6B11-B403-4EBC-8C68-393B92926B32}" srcOrd="0" destOrd="0" presId="urn:microsoft.com/office/officeart/2018/2/layout/IconVerticalSolidList"/>
    <dgm:cxn modelId="{2F31F7BE-FB0E-4BAB-9E8C-CA2484E2EEC2}" srcId="{9C9B7794-2D6D-46E9-9962-1B7C5C651DC4}" destId="{C449F333-F585-4C52-AA9B-FA1CD2656786}" srcOrd="4" destOrd="0" parTransId="{21488DA1-9175-47DF-B09E-349FAEC0BD01}" sibTransId="{490F43A6-DE26-44F0-838A-367502DC6201}"/>
    <dgm:cxn modelId="{21DC5467-4DB9-4A50-9B78-5436E6288830}" srcId="{9C9B7794-2D6D-46E9-9962-1B7C5C651DC4}" destId="{56E5AC1C-E7EB-4E9C-913F-6F17FC42EA5E}" srcOrd="2" destOrd="0" parTransId="{70594CDF-76A7-4594-B788-3079054EAC25}" sibTransId="{8FE2B6E2-CDAD-4643-BBB8-FF76EAAA463D}"/>
    <dgm:cxn modelId="{0EA9ED4C-9FD6-4B33-BC23-D3F3D199E77E}" type="presOf" srcId="{27CD96BB-1DF5-4F49-8A56-0ECEFE58B109}" destId="{C78BB61F-B34C-4D9E-8834-846E64B3BBDA}" srcOrd="0" destOrd="0" presId="urn:microsoft.com/office/officeart/2018/2/layout/IconVerticalSolidList"/>
    <dgm:cxn modelId="{D1E219AB-B063-4F27-95FF-475E725EDFC8}" type="presOf" srcId="{C449F333-F585-4C52-AA9B-FA1CD2656786}" destId="{030F61C8-990C-4D10-BBEF-342233FA90A0}" srcOrd="0" destOrd="0" presId="urn:microsoft.com/office/officeart/2018/2/layout/IconVerticalSolidList"/>
    <dgm:cxn modelId="{BC0C00F8-F9AF-4F8C-B842-F097747117B2}" type="presParOf" srcId="{1BAAB36A-BA34-4FF1-BB11-FA3556EE1575}" destId="{8710244F-1BE0-4052-8B44-929BBE926B06}" srcOrd="0" destOrd="0" presId="urn:microsoft.com/office/officeart/2018/2/layout/IconVerticalSolidList"/>
    <dgm:cxn modelId="{BC637D24-4767-40C1-95A4-258818E881B3}" type="presParOf" srcId="{8710244F-1BE0-4052-8B44-929BBE926B06}" destId="{4F9C88A0-F7EE-42A6-9012-DA16E41F82AD}" srcOrd="0" destOrd="0" presId="urn:microsoft.com/office/officeart/2018/2/layout/IconVerticalSolidList"/>
    <dgm:cxn modelId="{DB4BF209-FFC5-440C-AC6B-4D45C82B74F7}" type="presParOf" srcId="{8710244F-1BE0-4052-8B44-929BBE926B06}" destId="{FB157A4D-A493-40A7-BB99-E6CCE70F245C}" srcOrd="1" destOrd="0" presId="urn:microsoft.com/office/officeart/2018/2/layout/IconVerticalSolidList"/>
    <dgm:cxn modelId="{86536C2F-398C-4112-A0D4-AE52F8C1EFD6}" type="presParOf" srcId="{8710244F-1BE0-4052-8B44-929BBE926B06}" destId="{D997DAFB-C041-41BA-AA01-8756AB0253BC}" srcOrd="2" destOrd="0" presId="urn:microsoft.com/office/officeart/2018/2/layout/IconVerticalSolidList"/>
    <dgm:cxn modelId="{DD62BA84-EBD0-4B31-ADC3-7FF11D836701}" type="presParOf" srcId="{8710244F-1BE0-4052-8B44-929BBE926B06}" destId="{C78BB61F-B34C-4D9E-8834-846E64B3BBDA}" srcOrd="3" destOrd="0" presId="urn:microsoft.com/office/officeart/2018/2/layout/IconVerticalSolidList"/>
    <dgm:cxn modelId="{1F82131B-5231-4A47-9FF9-2DFA297246F5}" type="presParOf" srcId="{1BAAB36A-BA34-4FF1-BB11-FA3556EE1575}" destId="{65A37FE8-13B7-4B8B-B440-F6E1D4128268}" srcOrd="1" destOrd="0" presId="urn:microsoft.com/office/officeart/2018/2/layout/IconVerticalSolidList"/>
    <dgm:cxn modelId="{22C8B097-8228-419A-BD07-BF00C8933B38}" type="presParOf" srcId="{1BAAB36A-BA34-4FF1-BB11-FA3556EE1575}" destId="{79C6B836-10A9-4E2F-8085-A9B47A40EF28}" srcOrd="2" destOrd="0" presId="urn:microsoft.com/office/officeart/2018/2/layout/IconVerticalSolidList"/>
    <dgm:cxn modelId="{FF0C8459-DDCF-42C8-8A98-CBCAB8A1FC3D}" type="presParOf" srcId="{79C6B836-10A9-4E2F-8085-A9B47A40EF28}" destId="{3C9BC99C-117B-4154-A97E-1F900E65949D}" srcOrd="0" destOrd="0" presId="urn:microsoft.com/office/officeart/2018/2/layout/IconVerticalSolidList"/>
    <dgm:cxn modelId="{2D499E5C-A4AD-4A12-9373-A8A0F375461A}" type="presParOf" srcId="{79C6B836-10A9-4E2F-8085-A9B47A40EF28}" destId="{222A8031-9FF8-41D3-BDAF-69B38489021B}" srcOrd="1" destOrd="0" presId="urn:microsoft.com/office/officeart/2018/2/layout/IconVerticalSolidList"/>
    <dgm:cxn modelId="{D9276010-57B9-45B5-B8CB-2845600491EB}" type="presParOf" srcId="{79C6B836-10A9-4E2F-8085-A9B47A40EF28}" destId="{FC03AE11-F764-40AB-8E0E-74E01DA6A149}" srcOrd="2" destOrd="0" presId="urn:microsoft.com/office/officeart/2018/2/layout/IconVerticalSolidList"/>
    <dgm:cxn modelId="{BDA01ACB-A700-4A16-AFA2-A883C2677C83}" type="presParOf" srcId="{79C6B836-10A9-4E2F-8085-A9B47A40EF28}" destId="{7831546C-B66D-4B77-9A41-D6661F224D27}" srcOrd="3" destOrd="0" presId="urn:microsoft.com/office/officeart/2018/2/layout/IconVerticalSolidList"/>
    <dgm:cxn modelId="{ACB32A56-77F9-4961-BCBD-DB9170FE094F}" type="presParOf" srcId="{1BAAB36A-BA34-4FF1-BB11-FA3556EE1575}" destId="{4E834853-ED0B-4339-B89D-2FF0F41172F2}" srcOrd="3" destOrd="0" presId="urn:microsoft.com/office/officeart/2018/2/layout/IconVerticalSolidList"/>
    <dgm:cxn modelId="{1DC566BB-485F-4ED0-A96D-4098C909FD85}" type="presParOf" srcId="{1BAAB36A-BA34-4FF1-BB11-FA3556EE1575}" destId="{17B4EAD2-8549-4EFD-A4A1-3AA42B01E87E}" srcOrd="4" destOrd="0" presId="urn:microsoft.com/office/officeart/2018/2/layout/IconVerticalSolidList"/>
    <dgm:cxn modelId="{13B040F6-B15D-4E56-B70B-503B8858FF54}" type="presParOf" srcId="{17B4EAD2-8549-4EFD-A4A1-3AA42B01E87E}" destId="{3A4AD12C-4926-4498-8881-38CA79AF12B1}" srcOrd="0" destOrd="0" presId="urn:microsoft.com/office/officeart/2018/2/layout/IconVerticalSolidList"/>
    <dgm:cxn modelId="{83175C26-F099-4705-860C-7CD12EE15575}" type="presParOf" srcId="{17B4EAD2-8549-4EFD-A4A1-3AA42B01E87E}" destId="{E9AFEF67-0FC9-462C-8EA6-FF38FB346408}" srcOrd="1" destOrd="0" presId="urn:microsoft.com/office/officeart/2018/2/layout/IconVerticalSolidList"/>
    <dgm:cxn modelId="{66EBA14F-F9EB-4C35-8627-D3D615A8BFF7}" type="presParOf" srcId="{17B4EAD2-8549-4EFD-A4A1-3AA42B01E87E}" destId="{113CBDEB-77BE-433F-9766-26E118B61FA7}" srcOrd="2" destOrd="0" presId="urn:microsoft.com/office/officeart/2018/2/layout/IconVerticalSolidList"/>
    <dgm:cxn modelId="{FA33FCEB-0DA7-40AB-A767-9999C7318AD8}" type="presParOf" srcId="{17B4EAD2-8549-4EFD-A4A1-3AA42B01E87E}" destId="{2D5E6B11-B403-4EBC-8C68-393B92926B32}" srcOrd="3" destOrd="0" presId="urn:microsoft.com/office/officeart/2018/2/layout/IconVerticalSolidList"/>
    <dgm:cxn modelId="{B45B8A66-7FE8-4C38-BBBD-903D317AFEA1}" type="presParOf" srcId="{1BAAB36A-BA34-4FF1-BB11-FA3556EE1575}" destId="{04FB791E-CBA8-408C-8B40-9F067992484F}" srcOrd="5" destOrd="0" presId="urn:microsoft.com/office/officeart/2018/2/layout/IconVerticalSolidList"/>
    <dgm:cxn modelId="{6BA32DC4-ADA5-49B7-9242-6AB041778E7A}" type="presParOf" srcId="{1BAAB36A-BA34-4FF1-BB11-FA3556EE1575}" destId="{5F225EA3-3D97-4718-9EAF-526D668B6249}" srcOrd="6" destOrd="0" presId="urn:microsoft.com/office/officeart/2018/2/layout/IconVerticalSolidList"/>
    <dgm:cxn modelId="{868696A2-6C2A-47EF-894C-899921CA7BD3}" type="presParOf" srcId="{5F225EA3-3D97-4718-9EAF-526D668B6249}" destId="{13D3C7A0-2113-45CC-AA29-4164452A47E8}" srcOrd="0" destOrd="0" presId="urn:microsoft.com/office/officeart/2018/2/layout/IconVerticalSolidList"/>
    <dgm:cxn modelId="{BC91070B-A186-4098-B7F7-8E5BB5F920E1}" type="presParOf" srcId="{5F225EA3-3D97-4718-9EAF-526D668B6249}" destId="{5FA4CAB5-3B69-4A39-82A9-9B1B87AD0D33}" srcOrd="1" destOrd="0" presId="urn:microsoft.com/office/officeart/2018/2/layout/IconVerticalSolidList"/>
    <dgm:cxn modelId="{3E9C24DA-5206-486F-B3DE-9EAFCEC95FFD}" type="presParOf" srcId="{5F225EA3-3D97-4718-9EAF-526D668B6249}" destId="{53C04F33-EE82-40AC-A827-A4445BF5E7E3}" srcOrd="2" destOrd="0" presId="urn:microsoft.com/office/officeart/2018/2/layout/IconVerticalSolidList"/>
    <dgm:cxn modelId="{6724AF81-F080-455E-B0EA-517331B2BA27}" type="presParOf" srcId="{5F225EA3-3D97-4718-9EAF-526D668B6249}" destId="{FCDF5F3F-0422-4216-9859-725C45C13341}" srcOrd="3" destOrd="0" presId="urn:microsoft.com/office/officeart/2018/2/layout/IconVerticalSolidList"/>
    <dgm:cxn modelId="{05677D1A-B918-40E8-94C9-B1086F79CC93}" type="presParOf" srcId="{1BAAB36A-BA34-4FF1-BB11-FA3556EE1575}" destId="{6FF5A74D-A99E-4DD8-B1FB-F2071578171A}" srcOrd="7" destOrd="0" presId="urn:microsoft.com/office/officeart/2018/2/layout/IconVerticalSolidList"/>
    <dgm:cxn modelId="{E9BFCBBE-F4C8-491C-B81F-36FDF98AA833}" type="presParOf" srcId="{1BAAB36A-BA34-4FF1-BB11-FA3556EE1575}" destId="{3F4AF127-A7FE-4E25-939D-F1FB623BA2DA}" srcOrd="8" destOrd="0" presId="urn:microsoft.com/office/officeart/2018/2/layout/IconVerticalSolidList"/>
    <dgm:cxn modelId="{C6D53779-1F13-4A94-8DF7-AA297C817266}" type="presParOf" srcId="{3F4AF127-A7FE-4E25-939D-F1FB623BA2DA}" destId="{7CA04802-0873-4E2C-B51C-4255D0D4F85A}" srcOrd="0" destOrd="0" presId="urn:microsoft.com/office/officeart/2018/2/layout/IconVerticalSolidList"/>
    <dgm:cxn modelId="{8F8C0305-7580-4D63-B8E6-C3EC826A8947}" type="presParOf" srcId="{3F4AF127-A7FE-4E25-939D-F1FB623BA2DA}" destId="{613C52AD-6692-456A-905D-1E2AA6AF1F02}" srcOrd="1" destOrd="0" presId="urn:microsoft.com/office/officeart/2018/2/layout/IconVerticalSolidList"/>
    <dgm:cxn modelId="{7C3FED15-B16C-45F9-BD23-24E8081617D1}" type="presParOf" srcId="{3F4AF127-A7FE-4E25-939D-F1FB623BA2DA}" destId="{9117EFBC-EBEC-4803-96EA-3B189F6293B6}" srcOrd="2" destOrd="0" presId="urn:microsoft.com/office/officeart/2018/2/layout/IconVerticalSolidList"/>
    <dgm:cxn modelId="{1E8B6F3C-9564-4696-9660-900E6C5FE9F6}" type="presParOf" srcId="{3F4AF127-A7FE-4E25-939D-F1FB623BA2DA}" destId="{030F61C8-990C-4D10-BBEF-342233FA90A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9C88A0-F7EE-42A6-9012-DA16E41F82AD}">
      <dsp:nvSpPr>
        <dsp:cNvPr id="0" name=""/>
        <dsp:cNvSpPr/>
      </dsp:nvSpPr>
      <dsp:spPr>
        <a:xfrm>
          <a:off x="0" y="2267"/>
          <a:ext cx="5815394" cy="1149396"/>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FB157A4D-A493-40A7-BB99-E6CCE70F245C}">
      <dsp:nvSpPr>
        <dsp:cNvPr id="0" name=""/>
        <dsp:cNvSpPr/>
      </dsp:nvSpPr>
      <dsp:spPr>
        <a:xfrm>
          <a:off x="347692" y="260882"/>
          <a:ext cx="632168" cy="632168"/>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C78BB61F-B34C-4D9E-8834-846E64B3BBDA}">
      <dsp:nvSpPr>
        <dsp:cNvPr id="0" name=""/>
        <dsp:cNvSpPr/>
      </dsp:nvSpPr>
      <dsp:spPr>
        <a:xfrm>
          <a:off x="1327553" y="2267"/>
          <a:ext cx="4487840" cy="1149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44" tIns="121644" rIns="121644" bIns="121644" numCol="1" spcCol="1270" anchor="ctr" anchorCtr="0">
          <a:noAutofit/>
        </a:bodyPr>
        <a:lstStyle/>
        <a:p>
          <a:pPr lvl="0" algn="l" defTabSz="800100" rtl="0">
            <a:lnSpc>
              <a:spcPct val="100000"/>
            </a:lnSpc>
            <a:spcBef>
              <a:spcPct val="0"/>
            </a:spcBef>
            <a:spcAft>
              <a:spcPct val="35000"/>
            </a:spcAft>
          </a:pPr>
          <a:r>
            <a:rPr lang="en-US" sz="1800" b="0" i="0" kern="1200"/>
            <a:t>NAME </a:t>
          </a:r>
          <a:r>
            <a:rPr lang="en-US" sz="1800" b="0" i="0" kern="1200">
              <a:latin typeface="Century Gothic" panose="020B0502020202020204"/>
            </a:rPr>
            <a:t>   </a:t>
          </a:r>
          <a:r>
            <a:rPr lang="en-US" sz="1800" b="0" i="0" kern="1200"/>
            <a:t>Dr</a:t>
          </a:r>
          <a:r>
            <a:rPr lang="en-US" sz="1800" b="0" i="0" kern="1200">
              <a:latin typeface="Century Gothic" panose="020B0502020202020204"/>
            </a:rPr>
            <a:t>.</a:t>
          </a:r>
          <a:r>
            <a:rPr lang="en-US" sz="1800" b="0" i="0" kern="1200"/>
            <a:t> E VIJAYARAGAVAN</a:t>
          </a:r>
        </a:p>
      </dsp:txBody>
      <dsp:txXfrm>
        <a:off x="1327553" y="2267"/>
        <a:ext cx="4487840" cy="1149396"/>
      </dsp:txXfrm>
    </dsp:sp>
    <dsp:sp modelId="{3C9BC99C-117B-4154-A97E-1F900E65949D}">
      <dsp:nvSpPr>
        <dsp:cNvPr id="0" name=""/>
        <dsp:cNvSpPr/>
      </dsp:nvSpPr>
      <dsp:spPr>
        <a:xfrm>
          <a:off x="0" y="1439013"/>
          <a:ext cx="5815394" cy="1149396"/>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222A8031-9FF8-41D3-BDAF-69B38489021B}">
      <dsp:nvSpPr>
        <dsp:cNvPr id="0" name=""/>
        <dsp:cNvSpPr/>
      </dsp:nvSpPr>
      <dsp:spPr>
        <a:xfrm>
          <a:off x="347692" y="1697627"/>
          <a:ext cx="632168" cy="632168"/>
        </a:xfrm>
        <a:prstGeom prst="rect">
          <a:avLst/>
        </a:prstGeom>
        <a:blipFill>
          <a:blip xmlns:r="http://schemas.openxmlformats.org/officeDocument/2006/relationships"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7831546C-B66D-4B77-9A41-D6661F224D27}">
      <dsp:nvSpPr>
        <dsp:cNvPr id="0" name=""/>
        <dsp:cNvSpPr/>
      </dsp:nvSpPr>
      <dsp:spPr>
        <a:xfrm>
          <a:off x="1327553" y="1439013"/>
          <a:ext cx="4487840" cy="1149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44" tIns="121644" rIns="121644" bIns="121644" numCol="1" spcCol="1270" anchor="ctr" anchorCtr="0">
          <a:noAutofit/>
        </a:bodyPr>
        <a:lstStyle/>
        <a:p>
          <a:pPr lvl="0" algn="l" defTabSz="800100">
            <a:lnSpc>
              <a:spcPct val="100000"/>
            </a:lnSpc>
            <a:spcBef>
              <a:spcPct val="0"/>
            </a:spcBef>
            <a:spcAft>
              <a:spcPct val="35000"/>
            </a:spcAft>
          </a:pPr>
          <a:r>
            <a:rPr lang="en-US" sz="1800" b="0" i="0" kern="1200"/>
            <a:t>EMAIL ID         </a:t>
          </a:r>
          <a:r>
            <a:rPr lang="en-US" sz="1800" b="0" i="0" kern="1200">
              <a:latin typeface="Century Gothic" panose="020B0502020202020204"/>
            </a:rPr>
            <a:t> </a:t>
          </a:r>
          <a:r>
            <a:rPr lang="en-US" sz="1800" b="0" i="0" u="sng" kern="1200">
              <a:hlinkClick xmlns:r="http://schemas.openxmlformats.org/officeDocument/2006/relationships" r:id="rId6"/>
            </a:rPr>
            <a:t>vijayare@srmist.edu.in</a:t>
          </a:r>
          <a:r>
            <a:rPr lang="en-US" sz="1800" b="0" kern="1200"/>
            <a:t> </a:t>
          </a:r>
          <a:endParaRPr lang="en-US" sz="1800" b="1" kern="1200"/>
        </a:p>
      </dsp:txBody>
      <dsp:txXfrm>
        <a:off x="1327553" y="1439013"/>
        <a:ext cx="4487840" cy="1149396"/>
      </dsp:txXfrm>
    </dsp:sp>
    <dsp:sp modelId="{3A4AD12C-4926-4498-8881-38CA79AF12B1}">
      <dsp:nvSpPr>
        <dsp:cNvPr id="0" name=""/>
        <dsp:cNvSpPr/>
      </dsp:nvSpPr>
      <dsp:spPr>
        <a:xfrm>
          <a:off x="0" y="2875759"/>
          <a:ext cx="5815394" cy="1149396"/>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9AFEF67-0FC9-462C-8EA6-FF38FB346408}">
      <dsp:nvSpPr>
        <dsp:cNvPr id="0" name=""/>
        <dsp:cNvSpPr/>
      </dsp:nvSpPr>
      <dsp:spPr>
        <a:xfrm>
          <a:off x="347692" y="3134373"/>
          <a:ext cx="632168" cy="632168"/>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D5E6B11-B403-4EBC-8C68-393B92926B32}">
      <dsp:nvSpPr>
        <dsp:cNvPr id="0" name=""/>
        <dsp:cNvSpPr/>
      </dsp:nvSpPr>
      <dsp:spPr>
        <a:xfrm>
          <a:off x="1327553" y="2875759"/>
          <a:ext cx="4487840" cy="1149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44" tIns="121644" rIns="121644" bIns="121644" numCol="1" spcCol="1270" anchor="ctr" anchorCtr="0">
          <a:noAutofit/>
        </a:bodyPr>
        <a:lstStyle/>
        <a:p>
          <a:pPr lvl="0" algn="l" defTabSz="800100" rtl="0">
            <a:lnSpc>
              <a:spcPct val="100000"/>
            </a:lnSpc>
            <a:spcBef>
              <a:spcPct val="0"/>
            </a:spcBef>
            <a:spcAft>
              <a:spcPct val="35000"/>
            </a:spcAft>
          </a:pPr>
          <a:r>
            <a:rPr lang="en-US" sz="1800" b="0" i="0" kern="1200"/>
            <a:t>DISCIPLINE </a:t>
          </a:r>
          <a:r>
            <a:rPr lang="en-US" sz="1800" b="0" i="0" kern="1200">
              <a:latin typeface="Century Gothic" panose="020B0502020202020204"/>
            </a:rPr>
            <a:t>   </a:t>
          </a:r>
          <a:r>
            <a:rPr lang="en-US" sz="1800" b="0" i="0" kern="1200"/>
            <a:t>Mechanical</a:t>
          </a:r>
          <a:r>
            <a:rPr lang="en-US" sz="1800" b="0" i="0" kern="1200">
              <a:latin typeface="Century Gothic" panose="020B0502020202020204"/>
            </a:rPr>
            <a:t> </a:t>
          </a:r>
          <a:r>
            <a:rPr lang="en-US" sz="1800" b="0" i="0" kern="1200"/>
            <a:t> </a:t>
          </a:r>
          <a:r>
            <a:rPr lang="en-US" sz="1800" kern="1200">
              <a:latin typeface="Century Gothic" panose="020B0502020202020204"/>
            </a:rPr>
            <a:t>Engg</a:t>
          </a:r>
          <a:endParaRPr lang="en-US" sz="1800" kern="1200"/>
        </a:p>
      </dsp:txBody>
      <dsp:txXfrm>
        <a:off x="1327553" y="2875759"/>
        <a:ext cx="4487840" cy="1149396"/>
      </dsp:txXfrm>
    </dsp:sp>
    <dsp:sp modelId="{7CA04802-0873-4E2C-B51C-4255D0D4F85A}">
      <dsp:nvSpPr>
        <dsp:cNvPr id="0" name=""/>
        <dsp:cNvSpPr/>
      </dsp:nvSpPr>
      <dsp:spPr>
        <a:xfrm>
          <a:off x="0" y="4312505"/>
          <a:ext cx="5815394" cy="1149396"/>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613C52AD-6692-456A-905D-1E2AA6AF1F02}">
      <dsp:nvSpPr>
        <dsp:cNvPr id="0" name=""/>
        <dsp:cNvSpPr/>
      </dsp:nvSpPr>
      <dsp:spPr>
        <a:xfrm>
          <a:off x="347692" y="4571119"/>
          <a:ext cx="632168" cy="632168"/>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030F61C8-990C-4D10-BBEF-342233FA90A0}">
      <dsp:nvSpPr>
        <dsp:cNvPr id="0" name=""/>
        <dsp:cNvSpPr/>
      </dsp:nvSpPr>
      <dsp:spPr>
        <a:xfrm>
          <a:off x="1327553" y="4312505"/>
          <a:ext cx="4487840" cy="1149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44" tIns="121644" rIns="121644" bIns="121644" numCol="1" spcCol="1270" anchor="ctr" anchorCtr="0">
          <a:noAutofit/>
        </a:bodyPr>
        <a:lstStyle/>
        <a:p>
          <a:pPr lvl="0" algn="l" defTabSz="800100">
            <a:lnSpc>
              <a:spcPct val="100000"/>
            </a:lnSpc>
            <a:spcBef>
              <a:spcPct val="0"/>
            </a:spcBef>
            <a:spcAft>
              <a:spcPct val="35000"/>
            </a:spcAft>
          </a:pPr>
          <a:r>
            <a:rPr lang="en-US" sz="1800" b="0" i="0" kern="1200"/>
            <a:t>MOBILE</a:t>
          </a:r>
          <a:r>
            <a:rPr lang="en-US" sz="1800" kern="1200">
              <a:latin typeface="Century Gothic" panose="020B0502020202020204"/>
            </a:rPr>
            <a:t>           </a:t>
          </a:r>
          <a:r>
            <a:rPr lang="en-GB" sz="1800" kern="1200"/>
            <a:t>9884214710</a:t>
          </a:r>
          <a:endParaRPr lang="en-US" sz="1800" b="0" kern="1200"/>
        </a:p>
      </dsp:txBody>
      <dsp:txXfrm>
        <a:off x="1327553" y="4312505"/>
        <a:ext cx="4487840" cy="11493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9C88A0-F7EE-42A6-9012-DA16E41F82AD}">
      <dsp:nvSpPr>
        <dsp:cNvPr id="0" name=""/>
        <dsp:cNvSpPr/>
      </dsp:nvSpPr>
      <dsp:spPr>
        <a:xfrm>
          <a:off x="0" y="4426"/>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FB157A4D-A493-40A7-BB99-E6CCE70F245C}">
      <dsp:nvSpPr>
        <dsp:cNvPr id="0" name=""/>
        <dsp:cNvSpPr/>
      </dsp:nvSpPr>
      <dsp:spPr>
        <a:xfrm>
          <a:off x="285231" y="216582"/>
          <a:ext cx="518601" cy="518601"/>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C78BB61F-B34C-4D9E-8834-846E64B3BBDA}">
      <dsp:nvSpPr>
        <dsp:cNvPr id="0" name=""/>
        <dsp:cNvSpPr/>
      </dsp:nvSpPr>
      <dsp:spPr>
        <a:xfrm>
          <a:off x="1089064" y="4426"/>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lvl="0" algn="l" defTabSz="800100" rtl="0">
            <a:lnSpc>
              <a:spcPct val="100000"/>
            </a:lnSpc>
            <a:spcBef>
              <a:spcPct val="0"/>
            </a:spcBef>
            <a:spcAft>
              <a:spcPct val="35000"/>
            </a:spcAft>
          </a:pPr>
          <a:r>
            <a:rPr lang="en-US" sz="1800" b="0" i="0" kern="1200"/>
            <a:t>NAME                  Aryan </a:t>
          </a:r>
          <a:r>
            <a:rPr lang="en-US" sz="1800" kern="1200"/>
            <a:t>N</a:t>
          </a:r>
        </a:p>
      </dsp:txBody>
      <dsp:txXfrm>
        <a:off x="1089064" y="4426"/>
        <a:ext cx="5120079" cy="942912"/>
      </dsp:txXfrm>
    </dsp:sp>
    <dsp:sp modelId="{3C9BC99C-117B-4154-A97E-1F900E65949D}">
      <dsp:nvSpPr>
        <dsp:cNvPr id="0" name=""/>
        <dsp:cNvSpPr/>
      </dsp:nvSpPr>
      <dsp:spPr>
        <a:xfrm>
          <a:off x="0" y="1183067"/>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222A8031-9FF8-41D3-BDAF-69B38489021B}">
      <dsp:nvSpPr>
        <dsp:cNvPr id="0" name=""/>
        <dsp:cNvSpPr/>
      </dsp:nvSpPr>
      <dsp:spPr>
        <a:xfrm>
          <a:off x="285231" y="1395223"/>
          <a:ext cx="518601" cy="518601"/>
        </a:xfrm>
        <a:prstGeom prst="rect">
          <a:avLst/>
        </a:prstGeom>
        <a:blipFill>
          <a:blip xmlns:r="http://schemas.openxmlformats.org/officeDocument/2006/relationships"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7831546C-B66D-4B77-9A41-D6661F224D27}">
      <dsp:nvSpPr>
        <dsp:cNvPr id="0" name=""/>
        <dsp:cNvSpPr/>
      </dsp:nvSpPr>
      <dsp:spPr>
        <a:xfrm>
          <a:off x="1089064" y="1183067"/>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lvl="0" algn="l" defTabSz="800100" rtl="0">
            <a:lnSpc>
              <a:spcPct val="100000"/>
            </a:lnSpc>
            <a:spcBef>
              <a:spcPct val="0"/>
            </a:spcBef>
            <a:spcAft>
              <a:spcPct val="35000"/>
            </a:spcAft>
          </a:pPr>
          <a:r>
            <a:rPr lang="en-US" sz="1800" b="0" i="0" kern="1200"/>
            <a:t>EMAIL ID          </a:t>
          </a:r>
          <a:r>
            <a:rPr lang="en-US" sz="1800" b="0" i="0" kern="1200">
              <a:hlinkClick xmlns:r="http://schemas.openxmlformats.org/officeDocument/2006/relationships" r:id="rId6"/>
            </a:rPr>
            <a:t>panakalaryan@gmail.com</a:t>
          </a:r>
          <a:r>
            <a:rPr lang="en-US" sz="1800" kern="1200"/>
            <a:t> </a:t>
          </a:r>
        </a:p>
      </dsp:txBody>
      <dsp:txXfrm>
        <a:off x="1089064" y="1183067"/>
        <a:ext cx="5120079" cy="942912"/>
      </dsp:txXfrm>
    </dsp:sp>
    <dsp:sp modelId="{3A4AD12C-4926-4498-8881-38CA79AF12B1}">
      <dsp:nvSpPr>
        <dsp:cNvPr id="0" name=""/>
        <dsp:cNvSpPr/>
      </dsp:nvSpPr>
      <dsp:spPr>
        <a:xfrm>
          <a:off x="0" y="2361708"/>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9AFEF67-0FC9-462C-8EA6-FF38FB346408}">
      <dsp:nvSpPr>
        <dsp:cNvPr id="0" name=""/>
        <dsp:cNvSpPr/>
      </dsp:nvSpPr>
      <dsp:spPr>
        <a:xfrm>
          <a:off x="285231" y="2573864"/>
          <a:ext cx="518601" cy="518601"/>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D5E6B11-B403-4EBC-8C68-393B92926B32}">
      <dsp:nvSpPr>
        <dsp:cNvPr id="0" name=""/>
        <dsp:cNvSpPr/>
      </dsp:nvSpPr>
      <dsp:spPr>
        <a:xfrm>
          <a:off x="1089064" y="2361708"/>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lvl="0" algn="l" defTabSz="800100" rtl="0">
            <a:lnSpc>
              <a:spcPct val="100000"/>
            </a:lnSpc>
            <a:spcBef>
              <a:spcPct val="0"/>
            </a:spcBef>
            <a:spcAft>
              <a:spcPct val="35000"/>
            </a:spcAft>
          </a:pPr>
          <a:r>
            <a:rPr lang="en-US" sz="1800" b="0" i="0" kern="1200"/>
            <a:t>DISCIPLINE      CSE Cloud </a:t>
          </a:r>
          <a:r>
            <a:rPr lang="en-US" sz="1800" kern="1200"/>
            <a:t>Computing</a:t>
          </a:r>
        </a:p>
      </dsp:txBody>
      <dsp:txXfrm>
        <a:off x="1089064" y="2361708"/>
        <a:ext cx="5120079" cy="942912"/>
      </dsp:txXfrm>
    </dsp:sp>
    <dsp:sp modelId="{13D3C7A0-2113-45CC-AA29-4164452A47E8}">
      <dsp:nvSpPr>
        <dsp:cNvPr id="0" name=""/>
        <dsp:cNvSpPr/>
      </dsp:nvSpPr>
      <dsp:spPr>
        <a:xfrm>
          <a:off x="0" y="3540349"/>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5FA4CAB5-3B69-4A39-82A9-9B1B87AD0D33}">
      <dsp:nvSpPr>
        <dsp:cNvPr id="0" name=""/>
        <dsp:cNvSpPr/>
      </dsp:nvSpPr>
      <dsp:spPr>
        <a:xfrm>
          <a:off x="285231" y="3752504"/>
          <a:ext cx="518601" cy="518601"/>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CDF5F3F-0422-4216-9859-725C45C13341}">
      <dsp:nvSpPr>
        <dsp:cNvPr id="0" name=""/>
        <dsp:cNvSpPr/>
      </dsp:nvSpPr>
      <dsp:spPr>
        <a:xfrm>
          <a:off x="1089064" y="3540349"/>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lvl="0" algn="l" defTabSz="800100" rtl="0">
            <a:lnSpc>
              <a:spcPct val="100000"/>
            </a:lnSpc>
            <a:spcBef>
              <a:spcPct val="0"/>
            </a:spcBef>
            <a:spcAft>
              <a:spcPct val="35000"/>
            </a:spcAft>
          </a:pPr>
          <a:r>
            <a:rPr lang="en-US" sz="1800" b="0" i="0" kern="1200"/>
            <a:t>YEAR               3rd year</a:t>
          </a:r>
          <a:r>
            <a:rPr lang="en-US" sz="1800" kern="1200">
              <a:latin typeface="Century Gothic" panose="020B0502020202020204"/>
            </a:rPr>
            <a:t> </a:t>
          </a:r>
          <a:endParaRPr lang="en-US" sz="1800" kern="1200"/>
        </a:p>
      </dsp:txBody>
      <dsp:txXfrm>
        <a:off x="1089064" y="3540349"/>
        <a:ext cx="5120079" cy="942912"/>
      </dsp:txXfrm>
    </dsp:sp>
    <dsp:sp modelId="{7CA04802-0873-4E2C-B51C-4255D0D4F85A}">
      <dsp:nvSpPr>
        <dsp:cNvPr id="0" name=""/>
        <dsp:cNvSpPr/>
      </dsp:nvSpPr>
      <dsp:spPr>
        <a:xfrm>
          <a:off x="0" y="4718990"/>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613C52AD-6692-456A-905D-1E2AA6AF1F02}">
      <dsp:nvSpPr>
        <dsp:cNvPr id="0" name=""/>
        <dsp:cNvSpPr/>
      </dsp:nvSpPr>
      <dsp:spPr>
        <a:xfrm>
          <a:off x="285231" y="4931145"/>
          <a:ext cx="518601" cy="518601"/>
        </a:xfrm>
        <a:prstGeom prst="rect">
          <a:avLst/>
        </a:prstGeom>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030F61C8-990C-4D10-BBEF-342233FA90A0}">
      <dsp:nvSpPr>
        <dsp:cNvPr id="0" name=""/>
        <dsp:cNvSpPr/>
      </dsp:nvSpPr>
      <dsp:spPr>
        <a:xfrm>
          <a:off x="1089064" y="4718990"/>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lvl="0" algn="l" defTabSz="800100" rtl="0">
            <a:lnSpc>
              <a:spcPct val="100000"/>
            </a:lnSpc>
            <a:spcBef>
              <a:spcPct val="0"/>
            </a:spcBef>
            <a:spcAft>
              <a:spcPct val="35000"/>
            </a:spcAft>
          </a:pPr>
          <a:r>
            <a:rPr lang="en-US" sz="1800" b="0" i="0" kern="1200"/>
            <a:t>MOBILE</a:t>
          </a:r>
          <a:r>
            <a:rPr lang="en-US" sz="1800" kern="1200">
              <a:latin typeface="Century Gothic" panose="020B0502020202020204"/>
            </a:rPr>
            <a:t>           </a:t>
          </a:r>
          <a:r>
            <a:rPr lang="en-US" sz="1800" kern="1200"/>
            <a:t>9978115598</a:t>
          </a:r>
        </a:p>
      </dsp:txBody>
      <dsp:txXfrm>
        <a:off x="1089064" y="4718990"/>
        <a:ext cx="5120079" cy="9429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9C88A0-F7EE-42A6-9012-DA16E41F82AD}">
      <dsp:nvSpPr>
        <dsp:cNvPr id="0" name=""/>
        <dsp:cNvSpPr/>
      </dsp:nvSpPr>
      <dsp:spPr>
        <a:xfrm>
          <a:off x="0" y="4426"/>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FB157A4D-A493-40A7-BB99-E6CCE70F245C}">
      <dsp:nvSpPr>
        <dsp:cNvPr id="0" name=""/>
        <dsp:cNvSpPr/>
      </dsp:nvSpPr>
      <dsp:spPr>
        <a:xfrm>
          <a:off x="285231" y="216582"/>
          <a:ext cx="518601" cy="518601"/>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C78BB61F-B34C-4D9E-8834-846E64B3BBDA}">
      <dsp:nvSpPr>
        <dsp:cNvPr id="0" name=""/>
        <dsp:cNvSpPr/>
      </dsp:nvSpPr>
      <dsp:spPr>
        <a:xfrm>
          <a:off x="1089064" y="4426"/>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lvl="0" algn="l" defTabSz="844550">
            <a:lnSpc>
              <a:spcPct val="100000"/>
            </a:lnSpc>
            <a:spcBef>
              <a:spcPct val="0"/>
            </a:spcBef>
            <a:spcAft>
              <a:spcPct val="35000"/>
            </a:spcAft>
          </a:pPr>
          <a:r>
            <a:rPr lang="en-US" sz="1900" b="0" i="0" kern="1200"/>
            <a:t>NAME                  Abhishek </a:t>
          </a:r>
          <a:r>
            <a:rPr lang="en-US" sz="1900" kern="1200"/>
            <a:t>Sarkar</a:t>
          </a:r>
        </a:p>
      </dsp:txBody>
      <dsp:txXfrm>
        <a:off x="1089064" y="4426"/>
        <a:ext cx="5120079" cy="942912"/>
      </dsp:txXfrm>
    </dsp:sp>
    <dsp:sp modelId="{3C9BC99C-117B-4154-A97E-1F900E65949D}">
      <dsp:nvSpPr>
        <dsp:cNvPr id="0" name=""/>
        <dsp:cNvSpPr/>
      </dsp:nvSpPr>
      <dsp:spPr>
        <a:xfrm>
          <a:off x="0" y="1183067"/>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222A8031-9FF8-41D3-BDAF-69B38489021B}">
      <dsp:nvSpPr>
        <dsp:cNvPr id="0" name=""/>
        <dsp:cNvSpPr/>
      </dsp:nvSpPr>
      <dsp:spPr>
        <a:xfrm>
          <a:off x="285231" y="1395223"/>
          <a:ext cx="518601" cy="518601"/>
        </a:xfrm>
        <a:prstGeom prst="rect">
          <a:avLst/>
        </a:prstGeom>
        <a:blipFill>
          <a:blip xmlns:r="http://schemas.openxmlformats.org/officeDocument/2006/relationships"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7831546C-B66D-4B77-9A41-D6661F224D27}">
      <dsp:nvSpPr>
        <dsp:cNvPr id="0" name=""/>
        <dsp:cNvSpPr/>
      </dsp:nvSpPr>
      <dsp:spPr>
        <a:xfrm>
          <a:off x="1089064" y="1183067"/>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lvl="0" algn="l" defTabSz="844550" rtl="0">
            <a:lnSpc>
              <a:spcPct val="100000"/>
            </a:lnSpc>
            <a:spcBef>
              <a:spcPct val="0"/>
            </a:spcBef>
            <a:spcAft>
              <a:spcPct val="35000"/>
            </a:spcAft>
          </a:pPr>
          <a:r>
            <a:rPr lang="en-US" sz="1900" b="0" i="0" kern="1200"/>
            <a:t>EMAIL ID          </a:t>
          </a:r>
          <a:r>
            <a:rPr lang="en-US" sz="1900" b="0" i="0" kern="1200">
              <a:hlinkClick xmlns:r="http://schemas.openxmlformats.org/officeDocument/2006/relationships" r:id="rId6"/>
            </a:rPr>
            <a:t>abhisrkr007@gmail.com</a:t>
          </a:r>
          <a:r>
            <a:rPr lang="en-US" sz="1900" kern="1200"/>
            <a:t>  </a:t>
          </a:r>
          <a:r>
            <a:rPr lang="en-US" sz="1900" kern="1200">
              <a:latin typeface="Century Gothic" panose="020B0502020202020204"/>
            </a:rPr>
            <a:t> </a:t>
          </a:r>
          <a:endParaRPr lang="en-US" sz="1900" kern="1200"/>
        </a:p>
      </dsp:txBody>
      <dsp:txXfrm>
        <a:off x="1089064" y="1183067"/>
        <a:ext cx="5120079" cy="942912"/>
      </dsp:txXfrm>
    </dsp:sp>
    <dsp:sp modelId="{3A4AD12C-4926-4498-8881-38CA79AF12B1}">
      <dsp:nvSpPr>
        <dsp:cNvPr id="0" name=""/>
        <dsp:cNvSpPr/>
      </dsp:nvSpPr>
      <dsp:spPr>
        <a:xfrm>
          <a:off x="0" y="2361708"/>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9AFEF67-0FC9-462C-8EA6-FF38FB346408}">
      <dsp:nvSpPr>
        <dsp:cNvPr id="0" name=""/>
        <dsp:cNvSpPr/>
      </dsp:nvSpPr>
      <dsp:spPr>
        <a:xfrm>
          <a:off x="285231" y="2573864"/>
          <a:ext cx="518601" cy="518601"/>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D5E6B11-B403-4EBC-8C68-393B92926B32}">
      <dsp:nvSpPr>
        <dsp:cNvPr id="0" name=""/>
        <dsp:cNvSpPr/>
      </dsp:nvSpPr>
      <dsp:spPr>
        <a:xfrm>
          <a:off x="1089064" y="2361708"/>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lvl="0" algn="l" defTabSz="844550">
            <a:lnSpc>
              <a:spcPct val="100000"/>
            </a:lnSpc>
            <a:spcBef>
              <a:spcPct val="0"/>
            </a:spcBef>
            <a:spcAft>
              <a:spcPct val="35000"/>
            </a:spcAft>
          </a:pPr>
          <a:r>
            <a:rPr lang="en-US" sz="1900" b="0" i="0" kern="1200"/>
            <a:t>DISCIPLINE      Electronics and telecommunication engineering</a:t>
          </a:r>
        </a:p>
      </dsp:txBody>
      <dsp:txXfrm>
        <a:off x="1089064" y="2361708"/>
        <a:ext cx="5120079" cy="942912"/>
      </dsp:txXfrm>
    </dsp:sp>
    <dsp:sp modelId="{13D3C7A0-2113-45CC-AA29-4164452A47E8}">
      <dsp:nvSpPr>
        <dsp:cNvPr id="0" name=""/>
        <dsp:cNvSpPr/>
      </dsp:nvSpPr>
      <dsp:spPr>
        <a:xfrm>
          <a:off x="0" y="3540349"/>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5FA4CAB5-3B69-4A39-82A9-9B1B87AD0D33}">
      <dsp:nvSpPr>
        <dsp:cNvPr id="0" name=""/>
        <dsp:cNvSpPr/>
      </dsp:nvSpPr>
      <dsp:spPr>
        <a:xfrm>
          <a:off x="285231" y="3752504"/>
          <a:ext cx="518601" cy="518601"/>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CDF5F3F-0422-4216-9859-725C45C13341}">
      <dsp:nvSpPr>
        <dsp:cNvPr id="0" name=""/>
        <dsp:cNvSpPr/>
      </dsp:nvSpPr>
      <dsp:spPr>
        <a:xfrm>
          <a:off x="1089064" y="3540349"/>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lvl="0" algn="l" defTabSz="844550">
            <a:lnSpc>
              <a:spcPct val="100000"/>
            </a:lnSpc>
            <a:spcBef>
              <a:spcPct val="0"/>
            </a:spcBef>
            <a:spcAft>
              <a:spcPct val="35000"/>
            </a:spcAft>
          </a:pPr>
          <a:r>
            <a:rPr lang="en-US" sz="1900" b="0" i="0" kern="1200"/>
            <a:t>YEAR               3rd year</a:t>
          </a:r>
          <a:r>
            <a:rPr lang="en-US" sz="1900" kern="1200">
              <a:latin typeface="Century Gothic" panose="020B0502020202020204"/>
            </a:rPr>
            <a:t> </a:t>
          </a:r>
          <a:endParaRPr lang="en-US" sz="1900" kern="1200"/>
        </a:p>
      </dsp:txBody>
      <dsp:txXfrm>
        <a:off x="1089064" y="3540349"/>
        <a:ext cx="5120079" cy="942912"/>
      </dsp:txXfrm>
    </dsp:sp>
    <dsp:sp modelId="{7CA04802-0873-4E2C-B51C-4255D0D4F85A}">
      <dsp:nvSpPr>
        <dsp:cNvPr id="0" name=""/>
        <dsp:cNvSpPr/>
      </dsp:nvSpPr>
      <dsp:spPr>
        <a:xfrm>
          <a:off x="0" y="4718990"/>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613C52AD-6692-456A-905D-1E2AA6AF1F02}">
      <dsp:nvSpPr>
        <dsp:cNvPr id="0" name=""/>
        <dsp:cNvSpPr/>
      </dsp:nvSpPr>
      <dsp:spPr>
        <a:xfrm>
          <a:off x="285231" y="4931145"/>
          <a:ext cx="518601" cy="518601"/>
        </a:xfrm>
        <a:prstGeom prst="rect">
          <a:avLst/>
        </a:prstGeom>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030F61C8-990C-4D10-BBEF-342233FA90A0}">
      <dsp:nvSpPr>
        <dsp:cNvPr id="0" name=""/>
        <dsp:cNvSpPr/>
      </dsp:nvSpPr>
      <dsp:spPr>
        <a:xfrm>
          <a:off x="1089064" y="4718990"/>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lvl="0" algn="l" defTabSz="844550" rtl="0">
            <a:lnSpc>
              <a:spcPct val="100000"/>
            </a:lnSpc>
            <a:spcBef>
              <a:spcPct val="0"/>
            </a:spcBef>
            <a:spcAft>
              <a:spcPct val="35000"/>
            </a:spcAft>
          </a:pPr>
          <a:r>
            <a:rPr lang="en-US" sz="1900" b="0" i="0" kern="1200"/>
            <a:t>MOBILE</a:t>
          </a:r>
          <a:r>
            <a:rPr lang="en-US" sz="1900" kern="1200">
              <a:latin typeface="Century Gothic" panose="020B0502020202020204"/>
            </a:rPr>
            <a:t>           </a:t>
          </a:r>
          <a:r>
            <a:rPr lang="en-US" sz="1900" kern="1200"/>
            <a:t>6290782054 </a:t>
          </a:r>
        </a:p>
      </dsp:txBody>
      <dsp:txXfrm>
        <a:off x="1089064" y="4718990"/>
        <a:ext cx="5120079" cy="9429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9C88A0-F7EE-42A6-9012-DA16E41F82AD}">
      <dsp:nvSpPr>
        <dsp:cNvPr id="0" name=""/>
        <dsp:cNvSpPr/>
      </dsp:nvSpPr>
      <dsp:spPr>
        <a:xfrm>
          <a:off x="0" y="4426"/>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FB157A4D-A493-40A7-BB99-E6CCE70F245C}">
      <dsp:nvSpPr>
        <dsp:cNvPr id="0" name=""/>
        <dsp:cNvSpPr/>
      </dsp:nvSpPr>
      <dsp:spPr>
        <a:xfrm>
          <a:off x="285231" y="216582"/>
          <a:ext cx="518601" cy="518601"/>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C78BB61F-B34C-4D9E-8834-846E64B3BBDA}">
      <dsp:nvSpPr>
        <dsp:cNvPr id="0" name=""/>
        <dsp:cNvSpPr/>
      </dsp:nvSpPr>
      <dsp:spPr>
        <a:xfrm>
          <a:off x="1089064" y="4426"/>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lvl="0" algn="l" defTabSz="711200" rtl="0">
            <a:lnSpc>
              <a:spcPct val="100000"/>
            </a:lnSpc>
            <a:spcBef>
              <a:spcPct val="0"/>
            </a:spcBef>
            <a:spcAft>
              <a:spcPct val="35000"/>
            </a:spcAft>
          </a:pPr>
          <a:r>
            <a:rPr lang="en-US" sz="1600" b="0" i="0" kern="1200"/>
            <a:t>NAME                  Suriya </a:t>
          </a:r>
          <a:r>
            <a:rPr lang="en-US" sz="1600" b="0" i="0" kern="1200" err="1"/>
            <a:t>Devalan</a:t>
          </a:r>
          <a:r>
            <a:rPr lang="en-US" sz="1600" b="0" i="0" kern="1200"/>
            <a:t> </a:t>
          </a:r>
          <a:r>
            <a:rPr lang="en-US" sz="1600" kern="1200"/>
            <a:t>AR</a:t>
          </a:r>
        </a:p>
      </dsp:txBody>
      <dsp:txXfrm>
        <a:off x="1089064" y="4426"/>
        <a:ext cx="5120079" cy="942912"/>
      </dsp:txXfrm>
    </dsp:sp>
    <dsp:sp modelId="{3C9BC99C-117B-4154-A97E-1F900E65949D}">
      <dsp:nvSpPr>
        <dsp:cNvPr id="0" name=""/>
        <dsp:cNvSpPr/>
      </dsp:nvSpPr>
      <dsp:spPr>
        <a:xfrm>
          <a:off x="0" y="1183067"/>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222A8031-9FF8-41D3-BDAF-69B38489021B}">
      <dsp:nvSpPr>
        <dsp:cNvPr id="0" name=""/>
        <dsp:cNvSpPr/>
      </dsp:nvSpPr>
      <dsp:spPr>
        <a:xfrm>
          <a:off x="285231" y="1395223"/>
          <a:ext cx="518601" cy="518601"/>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7831546C-B66D-4B77-9A41-D6661F224D27}">
      <dsp:nvSpPr>
        <dsp:cNvPr id="0" name=""/>
        <dsp:cNvSpPr/>
      </dsp:nvSpPr>
      <dsp:spPr>
        <a:xfrm>
          <a:off x="1089064" y="1183067"/>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lvl="0" algn="l" defTabSz="711200" rtl="0">
            <a:lnSpc>
              <a:spcPct val="100000"/>
            </a:lnSpc>
            <a:spcBef>
              <a:spcPct val="0"/>
            </a:spcBef>
            <a:spcAft>
              <a:spcPct val="35000"/>
            </a:spcAft>
          </a:pPr>
          <a:r>
            <a:rPr lang="en-US" sz="1600" b="0" i="0" kern="1200"/>
            <a:t>EMAIL ID          as5539@srmist.edu.in</a:t>
          </a:r>
          <a:r>
            <a:rPr lang="en-US" sz="1600" kern="1200">
              <a:latin typeface="Century Gothic" panose="020B0502020202020204"/>
            </a:rPr>
            <a:t> </a:t>
          </a:r>
          <a:endParaRPr lang="en-US" sz="1600" kern="1200"/>
        </a:p>
      </dsp:txBody>
      <dsp:txXfrm>
        <a:off x="1089064" y="1183067"/>
        <a:ext cx="5120079" cy="942912"/>
      </dsp:txXfrm>
    </dsp:sp>
    <dsp:sp modelId="{3A4AD12C-4926-4498-8881-38CA79AF12B1}">
      <dsp:nvSpPr>
        <dsp:cNvPr id="0" name=""/>
        <dsp:cNvSpPr/>
      </dsp:nvSpPr>
      <dsp:spPr>
        <a:xfrm>
          <a:off x="0" y="2361708"/>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9AFEF67-0FC9-462C-8EA6-FF38FB346408}">
      <dsp:nvSpPr>
        <dsp:cNvPr id="0" name=""/>
        <dsp:cNvSpPr/>
      </dsp:nvSpPr>
      <dsp:spPr>
        <a:xfrm>
          <a:off x="285231" y="2573864"/>
          <a:ext cx="518601" cy="518601"/>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D5E6B11-B403-4EBC-8C68-393B92926B32}">
      <dsp:nvSpPr>
        <dsp:cNvPr id="0" name=""/>
        <dsp:cNvSpPr/>
      </dsp:nvSpPr>
      <dsp:spPr>
        <a:xfrm>
          <a:off x="1089064" y="2361708"/>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lvl="0" algn="l" defTabSz="711200" rtl="0">
            <a:lnSpc>
              <a:spcPct val="100000"/>
            </a:lnSpc>
            <a:spcBef>
              <a:spcPct val="0"/>
            </a:spcBef>
            <a:spcAft>
              <a:spcPct val="35000"/>
            </a:spcAft>
          </a:pPr>
          <a:r>
            <a:rPr lang="en-US" sz="1600" b="0" i="0" kern="1200"/>
            <a:t>DISCIPLINE      Mechanical</a:t>
          </a:r>
          <a:r>
            <a:rPr lang="en-US" sz="1600" b="0" i="0" kern="1200">
              <a:latin typeface="Century Gothic" panose="020B0502020202020204"/>
            </a:rPr>
            <a:t> </a:t>
          </a:r>
          <a:r>
            <a:rPr lang="en-US" sz="1600" b="0" i="0" kern="1200"/>
            <a:t>Engineering</a:t>
          </a:r>
          <a:r>
            <a:rPr lang="en-US" sz="1600" kern="1200">
              <a:latin typeface="Century Gothic" panose="020B0502020202020204"/>
            </a:rPr>
            <a:t> </a:t>
          </a:r>
        </a:p>
      </dsp:txBody>
      <dsp:txXfrm>
        <a:off x="1089064" y="2361708"/>
        <a:ext cx="5120079" cy="942912"/>
      </dsp:txXfrm>
    </dsp:sp>
    <dsp:sp modelId="{13D3C7A0-2113-45CC-AA29-4164452A47E8}">
      <dsp:nvSpPr>
        <dsp:cNvPr id="0" name=""/>
        <dsp:cNvSpPr/>
      </dsp:nvSpPr>
      <dsp:spPr>
        <a:xfrm>
          <a:off x="0" y="3540349"/>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5FA4CAB5-3B69-4A39-82A9-9B1B87AD0D33}">
      <dsp:nvSpPr>
        <dsp:cNvPr id="0" name=""/>
        <dsp:cNvSpPr/>
      </dsp:nvSpPr>
      <dsp:spPr>
        <a:xfrm>
          <a:off x="285231" y="3752504"/>
          <a:ext cx="518601" cy="518601"/>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CDF5F3F-0422-4216-9859-725C45C13341}">
      <dsp:nvSpPr>
        <dsp:cNvPr id="0" name=""/>
        <dsp:cNvSpPr/>
      </dsp:nvSpPr>
      <dsp:spPr>
        <a:xfrm>
          <a:off x="1089064" y="3540349"/>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lvl="0" algn="l" defTabSz="711200" rtl="0">
            <a:lnSpc>
              <a:spcPct val="100000"/>
            </a:lnSpc>
            <a:spcBef>
              <a:spcPct val="0"/>
            </a:spcBef>
            <a:spcAft>
              <a:spcPct val="35000"/>
            </a:spcAft>
          </a:pPr>
          <a:r>
            <a:rPr lang="en-US" sz="1600" b="0" i="0" kern="1200"/>
            <a:t>YEAR               3rd year</a:t>
          </a:r>
          <a:r>
            <a:rPr lang="en-US" sz="1600" kern="1200">
              <a:latin typeface="Century Gothic" panose="020B0502020202020204"/>
            </a:rPr>
            <a:t> </a:t>
          </a:r>
          <a:endParaRPr lang="en-US" sz="1600" kern="1200"/>
        </a:p>
      </dsp:txBody>
      <dsp:txXfrm>
        <a:off x="1089064" y="3540349"/>
        <a:ext cx="5120079" cy="942912"/>
      </dsp:txXfrm>
    </dsp:sp>
    <dsp:sp modelId="{7CA04802-0873-4E2C-B51C-4255D0D4F85A}">
      <dsp:nvSpPr>
        <dsp:cNvPr id="0" name=""/>
        <dsp:cNvSpPr/>
      </dsp:nvSpPr>
      <dsp:spPr>
        <a:xfrm>
          <a:off x="0" y="4718990"/>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613C52AD-6692-456A-905D-1E2AA6AF1F02}">
      <dsp:nvSpPr>
        <dsp:cNvPr id="0" name=""/>
        <dsp:cNvSpPr/>
      </dsp:nvSpPr>
      <dsp:spPr>
        <a:xfrm>
          <a:off x="285231" y="4931145"/>
          <a:ext cx="518601" cy="518601"/>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030F61C8-990C-4D10-BBEF-342233FA90A0}">
      <dsp:nvSpPr>
        <dsp:cNvPr id="0" name=""/>
        <dsp:cNvSpPr/>
      </dsp:nvSpPr>
      <dsp:spPr>
        <a:xfrm>
          <a:off x="1089064" y="4718990"/>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lvl="0" algn="l" defTabSz="711200" rtl="0">
            <a:lnSpc>
              <a:spcPct val="100000"/>
            </a:lnSpc>
            <a:spcBef>
              <a:spcPct val="0"/>
            </a:spcBef>
            <a:spcAft>
              <a:spcPct val="35000"/>
            </a:spcAft>
          </a:pPr>
          <a:r>
            <a:rPr lang="en-US" sz="1600" b="0" i="0" kern="1200"/>
            <a:t>MOBILE</a:t>
          </a:r>
          <a:r>
            <a:rPr lang="en-US" sz="1600" kern="1200">
              <a:latin typeface="Century Gothic" panose="020B0502020202020204"/>
            </a:rPr>
            <a:t>           </a:t>
          </a:r>
          <a:r>
            <a:rPr lang="en-US" sz="1600" kern="1200"/>
            <a:t>8072137976</a:t>
          </a:r>
        </a:p>
      </dsp:txBody>
      <dsp:txXfrm>
        <a:off x="1089064" y="4718990"/>
        <a:ext cx="5120079" cy="94291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9C88A0-F7EE-42A6-9012-DA16E41F82AD}">
      <dsp:nvSpPr>
        <dsp:cNvPr id="0" name=""/>
        <dsp:cNvSpPr/>
      </dsp:nvSpPr>
      <dsp:spPr>
        <a:xfrm>
          <a:off x="0" y="4426"/>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FB157A4D-A493-40A7-BB99-E6CCE70F245C}">
      <dsp:nvSpPr>
        <dsp:cNvPr id="0" name=""/>
        <dsp:cNvSpPr/>
      </dsp:nvSpPr>
      <dsp:spPr>
        <a:xfrm>
          <a:off x="285231" y="216582"/>
          <a:ext cx="518601" cy="518601"/>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C78BB61F-B34C-4D9E-8834-846E64B3BBDA}">
      <dsp:nvSpPr>
        <dsp:cNvPr id="0" name=""/>
        <dsp:cNvSpPr/>
      </dsp:nvSpPr>
      <dsp:spPr>
        <a:xfrm>
          <a:off x="1089064" y="4426"/>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lvl="0" algn="l" defTabSz="711200" rtl="0">
            <a:lnSpc>
              <a:spcPct val="100000"/>
            </a:lnSpc>
            <a:spcBef>
              <a:spcPct val="0"/>
            </a:spcBef>
            <a:spcAft>
              <a:spcPct val="35000"/>
            </a:spcAft>
          </a:pPr>
          <a:r>
            <a:rPr lang="en-US" sz="1600" b="0" i="0" kern="1200"/>
            <a:t>NAME                  Ved Prakash Dubey</a:t>
          </a:r>
          <a:r>
            <a:rPr lang="en-US" sz="1600" kern="1200">
              <a:latin typeface="Century Gothic" panose="020B0502020202020204"/>
            </a:rPr>
            <a:t> </a:t>
          </a:r>
          <a:endParaRPr lang="en-US" sz="1600" kern="1200"/>
        </a:p>
      </dsp:txBody>
      <dsp:txXfrm>
        <a:off x="1089064" y="4426"/>
        <a:ext cx="5120079" cy="942912"/>
      </dsp:txXfrm>
    </dsp:sp>
    <dsp:sp modelId="{3C9BC99C-117B-4154-A97E-1F900E65949D}">
      <dsp:nvSpPr>
        <dsp:cNvPr id="0" name=""/>
        <dsp:cNvSpPr/>
      </dsp:nvSpPr>
      <dsp:spPr>
        <a:xfrm>
          <a:off x="0" y="1183067"/>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222A8031-9FF8-41D3-BDAF-69B38489021B}">
      <dsp:nvSpPr>
        <dsp:cNvPr id="0" name=""/>
        <dsp:cNvSpPr/>
      </dsp:nvSpPr>
      <dsp:spPr>
        <a:xfrm>
          <a:off x="285231" y="1395223"/>
          <a:ext cx="518601" cy="518601"/>
        </a:xfrm>
        <a:prstGeom prst="rect">
          <a:avLst/>
        </a:prstGeom>
        <a:blipFill>
          <a:blip xmlns:r="http://schemas.openxmlformats.org/officeDocument/2006/relationships"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7831546C-B66D-4B77-9A41-D6661F224D27}">
      <dsp:nvSpPr>
        <dsp:cNvPr id="0" name=""/>
        <dsp:cNvSpPr/>
      </dsp:nvSpPr>
      <dsp:spPr>
        <a:xfrm>
          <a:off x="1089064" y="1183067"/>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lvl="0" algn="l" defTabSz="711200">
            <a:lnSpc>
              <a:spcPct val="100000"/>
            </a:lnSpc>
            <a:spcBef>
              <a:spcPct val="0"/>
            </a:spcBef>
            <a:spcAft>
              <a:spcPct val="35000"/>
            </a:spcAft>
          </a:pPr>
          <a:r>
            <a:rPr lang="en-US" sz="1600" b="0" i="0" kern="1200"/>
            <a:t>EMAIL ID          </a:t>
          </a:r>
          <a:r>
            <a:rPr lang="en-US" sz="1600" b="0" i="0" kern="1200">
              <a:hlinkClick xmlns:r="http://schemas.openxmlformats.org/officeDocument/2006/relationships" r:id="rId6"/>
            </a:rPr>
            <a:t>dvedprakash2001@gmail.com</a:t>
          </a:r>
          <a:r>
            <a:rPr lang="en-US" sz="1600" kern="1200">
              <a:latin typeface="Century Gothic" panose="020B0502020202020204"/>
            </a:rPr>
            <a:t> </a:t>
          </a:r>
          <a:endParaRPr lang="en-US" sz="1600" kern="1200"/>
        </a:p>
      </dsp:txBody>
      <dsp:txXfrm>
        <a:off x="1089064" y="1183067"/>
        <a:ext cx="5120079" cy="942912"/>
      </dsp:txXfrm>
    </dsp:sp>
    <dsp:sp modelId="{3A4AD12C-4926-4498-8881-38CA79AF12B1}">
      <dsp:nvSpPr>
        <dsp:cNvPr id="0" name=""/>
        <dsp:cNvSpPr/>
      </dsp:nvSpPr>
      <dsp:spPr>
        <a:xfrm>
          <a:off x="0" y="2361708"/>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9AFEF67-0FC9-462C-8EA6-FF38FB346408}">
      <dsp:nvSpPr>
        <dsp:cNvPr id="0" name=""/>
        <dsp:cNvSpPr/>
      </dsp:nvSpPr>
      <dsp:spPr>
        <a:xfrm>
          <a:off x="285231" y="2573864"/>
          <a:ext cx="518601" cy="518601"/>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D5E6B11-B403-4EBC-8C68-393B92926B32}">
      <dsp:nvSpPr>
        <dsp:cNvPr id="0" name=""/>
        <dsp:cNvSpPr/>
      </dsp:nvSpPr>
      <dsp:spPr>
        <a:xfrm>
          <a:off x="1089064" y="2361708"/>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lvl="0" algn="l" defTabSz="711200" rtl="0">
            <a:lnSpc>
              <a:spcPct val="100000"/>
            </a:lnSpc>
            <a:spcBef>
              <a:spcPct val="0"/>
            </a:spcBef>
            <a:spcAft>
              <a:spcPct val="35000"/>
            </a:spcAft>
          </a:pPr>
          <a:r>
            <a:rPr lang="en-US" sz="1600" b="0" i="0" kern="1200"/>
            <a:t>DISCIPLINE      CSE-SWE</a:t>
          </a:r>
          <a:r>
            <a:rPr lang="en-US" sz="1600" kern="1200">
              <a:latin typeface="Century Gothic" panose="020B0502020202020204"/>
            </a:rPr>
            <a:t> </a:t>
          </a:r>
        </a:p>
      </dsp:txBody>
      <dsp:txXfrm>
        <a:off x="1089064" y="2361708"/>
        <a:ext cx="5120079" cy="942912"/>
      </dsp:txXfrm>
    </dsp:sp>
    <dsp:sp modelId="{13D3C7A0-2113-45CC-AA29-4164452A47E8}">
      <dsp:nvSpPr>
        <dsp:cNvPr id="0" name=""/>
        <dsp:cNvSpPr/>
      </dsp:nvSpPr>
      <dsp:spPr>
        <a:xfrm>
          <a:off x="0" y="3540349"/>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5FA4CAB5-3B69-4A39-82A9-9B1B87AD0D33}">
      <dsp:nvSpPr>
        <dsp:cNvPr id="0" name=""/>
        <dsp:cNvSpPr/>
      </dsp:nvSpPr>
      <dsp:spPr>
        <a:xfrm>
          <a:off x="285231" y="3752504"/>
          <a:ext cx="518601" cy="518601"/>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CDF5F3F-0422-4216-9859-725C45C13341}">
      <dsp:nvSpPr>
        <dsp:cNvPr id="0" name=""/>
        <dsp:cNvSpPr/>
      </dsp:nvSpPr>
      <dsp:spPr>
        <a:xfrm>
          <a:off x="1089064" y="3540349"/>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lvl="0" algn="l" defTabSz="711200" rtl="0">
            <a:lnSpc>
              <a:spcPct val="100000"/>
            </a:lnSpc>
            <a:spcBef>
              <a:spcPct val="0"/>
            </a:spcBef>
            <a:spcAft>
              <a:spcPct val="35000"/>
            </a:spcAft>
          </a:pPr>
          <a:r>
            <a:rPr lang="en-US" sz="1600" b="0" i="0" kern="1200"/>
            <a:t>YEAR               3rd year</a:t>
          </a:r>
          <a:r>
            <a:rPr lang="en-US" sz="1600" kern="1200">
              <a:latin typeface="Century Gothic" panose="020B0502020202020204"/>
            </a:rPr>
            <a:t> </a:t>
          </a:r>
          <a:endParaRPr lang="en-US" sz="1600" kern="1200"/>
        </a:p>
      </dsp:txBody>
      <dsp:txXfrm>
        <a:off x="1089064" y="3540349"/>
        <a:ext cx="5120079" cy="942912"/>
      </dsp:txXfrm>
    </dsp:sp>
    <dsp:sp modelId="{7CA04802-0873-4E2C-B51C-4255D0D4F85A}">
      <dsp:nvSpPr>
        <dsp:cNvPr id="0" name=""/>
        <dsp:cNvSpPr/>
      </dsp:nvSpPr>
      <dsp:spPr>
        <a:xfrm>
          <a:off x="0" y="4718990"/>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613C52AD-6692-456A-905D-1E2AA6AF1F02}">
      <dsp:nvSpPr>
        <dsp:cNvPr id="0" name=""/>
        <dsp:cNvSpPr/>
      </dsp:nvSpPr>
      <dsp:spPr>
        <a:xfrm>
          <a:off x="285231" y="4931145"/>
          <a:ext cx="518601" cy="518601"/>
        </a:xfrm>
        <a:prstGeom prst="rect">
          <a:avLst/>
        </a:prstGeom>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030F61C8-990C-4D10-BBEF-342233FA90A0}">
      <dsp:nvSpPr>
        <dsp:cNvPr id="0" name=""/>
        <dsp:cNvSpPr/>
      </dsp:nvSpPr>
      <dsp:spPr>
        <a:xfrm>
          <a:off x="1089064" y="4718990"/>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lvl="0" algn="l" defTabSz="711200" rtl="0">
            <a:lnSpc>
              <a:spcPct val="100000"/>
            </a:lnSpc>
            <a:spcBef>
              <a:spcPct val="0"/>
            </a:spcBef>
            <a:spcAft>
              <a:spcPct val="35000"/>
            </a:spcAft>
          </a:pPr>
          <a:r>
            <a:rPr lang="en-US" sz="1600" b="0" i="0" kern="1200"/>
            <a:t>MOBILE</a:t>
          </a:r>
          <a:r>
            <a:rPr lang="en-US" sz="1600" kern="1200">
              <a:latin typeface="Century Gothic" panose="020B0502020202020204"/>
            </a:rPr>
            <a:t>           </a:t>
          </a:r>
          <a:r>
            <a:rPr lang="en-US" sz="1600" kern="1200"/>
            <a:t>9674990810</a:t>
          </a:r>
        </a:p>
      </dsp:txBody>
      <dsp:txXfrm>
        <a:off x="1089064" y="4718990"/>
        <a:ext cx="5120079" cy="94291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9C88A0-F7EE-42A6-9012-DA16E41F82AD}">
      <dsp:nvSpPr>
        <dsp:cNvPr id="0" name=""/>
        <dsp:cNvSpPr/>
      </dsp:nvSpPr>
      <dsp:spPr>
        <a:xfrm>
          <a:off x="0" y="4426"/>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FB157A4D-A493-40A7-BB99-E6CCE70F245C}">
      <dsp:nvSpPr>
        <dsp:cNvPr id="0" name=""/>
        <dsp:cNvSpPr/>
      </dsp:nvSpPr>
      <dsp:spPr>
        <a:xfrm>
          <a:off x="285231" y="216582"/>
          <a:ext cx="518601" cy="518601"/>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C78BB61F-B34C-4D9E-8834-846E64B3BBDA}">
      <dsp:nvSpPr>
        <dsp:cNvPr id="0" name=""/>
        <dsp:cNvSpPr/>
      </dsp:nvSpPr>
      <dsp:spPr>
        <a:xfrm>
          <a:off x="1089064" y="4426"/>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lvl="0" algn="l" defTabSz="755650" rtl="0">
            <a:lnSpc>
              <a:spcPct val="100000"/>
            </a:lnSpc>
            <a:spcBef>
              <a:spcPct val="0"/>
            </a:spcBef>
            <a:spcAft>
              <a:spcPct val="35000"/>
            </a:spcAft>
          </a:pPr>
          <a:r>
            <a:rPr lang="en-US" sz="1700" b="0" i="0" kern="1200"/>
            <a:t>NAME                  Pushpal Das</a:t>
          </a:r>
          <a:r>
            <a:rPr lang="en-US" sz="1700" kern="1200">
              <a:latin typeface="Century Gothic" panose="020B0502020202020204"/>
            </a:rPr>
            <a:t> </a:t>
          </a:r>
          <a:endParaRPr lang="en-US" sz="1700" kern="1200"/>
        </a:p>
      </dsp:txBody>
      <dsp:txXfrm>
        <a:off x="1089064" y="4426"/>
        <a:ext cx="5120079" cy="942912"/>
      </dsp:txXfrm>
    </dsp:sp>
    <dsp:sp modelId="{3C9BC99C-117B-4154-A97E-1F900E65949D}">
      <dsp:nvSpPr>
        <dsp:cNvPr id="0" name=""/>
        <dsp:cNvSpPr/>
      </dsp:nvSpPr>
      <dsp:spPr>
        <a:xfrm>
          <a:off x="0" y="1183067"/>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222A8031-9FF8-41D3-BDAF-69B38489021B}">
      <dsp:nvSpPr>
        <dsp:cNvPr id="0" name=""/>
        <dsp:cNvSpPr/>
      </dsp:nvSpPr>
      <dsp:spPr>
        <a:xfrm>
          <a:off x="285231" y="1395223"/>
          <a:ext cx="518601" cy="518601"/>
        </a:xfrm>
        <a:prstGeom prst="rect">
          <a:avLst/>
        </a:prstGeom>
        <a:blipFill>
          <a:blip xmlns:r="http://schemas.openxmlformats.org/officeDocument/2006/relationships"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7831546C-B66D-4B77-9A41-D6661F224D27}">
      <dsp:nvSpPr>
        <dsp:cNvPr id="0" name=""/>
        <dsp:cNvSpPr/>
      </dsp:nvSpPr>
      <dsp:spPr>
        <a:xfrm>
          <a:off x="1089064" y="1183067"/>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lvl="0" algn="l" defTabSz="755650">
            <a:lnSpc>
              <a:spcPct val="100000"/>
            </a:lnSpc>
            <a:spcBef>
              <a:spcPct val="0"/>
            </a:spcBef>
            <a:spcAft>
              <a:spcPct val="35000"/>
            </a:spcAft>
          </a:pPr>
          <a:r>
            <a:rPr lang="en-US" sz="1700" b="0" i="0" kern="1200"/>
            <a:t>EMAIL ID          </a:t>
          </a:r>
          <a:r>
            <a:rPr lang="en-US" sz="1700" b="0" i="0" kern="1200">
              <a:hlinkClick xmlns:r="http://schemas.openxmlformats.org/officeDocument/2006/relationships" r:id="rId6"/>
            </a:rPr>
            <a:t>pushpaldas2001@gmail.com</a:t>
          </a:r>
          <a:r>
            <a:rPr lang="en-US" sz="1700" kern="1200">
              <a:latin typeface="Century Gothic" panose="020B0502020202020204"/>
            </a:rPr>
            <a:t> </a:t>
          </a:r>
          <a:endParaRPr lang="en-US" sz="1700" kern="1200"/>
        </a:p>
      </dsp:txBody>
      <dsp:txXfrm>
        <a:off x="1089064" y="1183067"/>
        <a:ext cx="5120079" cy="942912"/>
      </dsp:txXfrm>
    </dsp:sp>
    <dsp:sp modelId="{3A4AD12C-4926-4498-8881-38CA79AF12B1}">
      <dsp:nvSpPr>
        <dsp:cNvPr id="0" name=""/>
        <dsp:cNvSpPr/>
      </dsp:nvSpPr>
      <dsp:spPr>
        <a:xfrm>
          <a:off x="0" y="2361708"/>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9AFEF67-0FC9-462C-8EA6-FF38FB346408}">
      <dsp:nvSpPr>
        <dsp:cNvPr id="0" name=""/>
        <dsp:cNvSpPr/>
      </dsp:nvSpPr>
      <dsp:spPr>
        <a:xfrm>
          <a:off x="285231" y="2573864"/>
          <a:ext cx="518601" cy="518601"/>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D5E6B11-B403-4EBC-8C68-393B92926B32}">
      <dsp:nvSpPr>
        <dsp:cNvPr id="0" name=""/>
        <dsp:cNvSpPr/>
      </dsp:nvSpPr>
      <dsp:spPr>
        <a:xfrm>
          <a:off x="1089064" y="2361708"/>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lvl="0" algn="l" defTabSz="755650" rtl="0">
            <a:lnSpc>
              <a:spcPct val="100000"/>
            </a:lnSpc>
            <a:spcBef>
              <a:spcPct val="0"/>
            </a:spcBef>
            <a:spcAft>
              <a:spcPct val="35000"/>
            </a:spcAft>
          </a:pPr>
          <a:r>
            <a:rPr lang="en-US" sz="1700" b="0" i="0" kern="1200"/>
            <a:t>DISCIPLINE      Electronics and Communication Engineering</a:t>
          </a:r>
          <a:r>
            <a:rPr lang="en-US" sz="1700" kern="1200">
              <a:latin typeface="Century Gothic" panose="020B0502020202020204"/>
            </a:rPr>
            <a:t> </a:t>
          </a:r>
        </a:p>
      </dsp:txBody>
      <dsp:txXfrm>
        <a:off x="1089064" y="2361708"/>
        <a:ext cx="5120079" cy="942912"/>
      </dsp:txXfrm>
    </dsp:sp>
    <dsp:sp modelId="{13D3C7A0-2113-45CC-AA29-4164452A47E8}">
      <dsp:nvSpPr>
        <dsp:cNvPr id="0" name=""/>
        <dsp:cNvSpPr/>
      </dsp:nvSpPr>
      <dsp:spPr>
        <a:xfrm>
          <a:off x="0" y="3540349"/>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5FA4CAB5-3B69-4A39-82A9-9B1B87AD0D33}">
      <dsp:nvSpPr>
        <dsp:cNvPr id="0" name=""/>
        <dsp:cNvSpPr/>
      </dsp:nvSpPr>
      <dsp:spPr>
        <a:xfrm>
          <a:off x="285231" y="3752504"/>
          <a:ext cx="518601" cy="518601"/>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CDF5F3F-0422-4216-9859-725C45C13341}">
      <dsp:nvSpPr>
        <dsp:cNvPr id="0" name=""/>
        <dsp:cNvSpPr/>
      </dsp:nvSpPr>
      <dsp:spPr>
        <a:xfrm>
          <a:off x="1089064" y="3540349"/>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lvl="0" algn="l" defTabSz="755650" rtl="0">
            <a:lnSpc>
              <a:spcPct val="100000"/>
            </a:lnSpc>
            <a:spcBef>
              <a:spcPct val="0"/>
            </a:spcBef>
            <a:spcAft>
              <a:spcPct val="35000"/>
            </a:spcAft>
          </a:pPr>
          <a:r>
            <a:rPr lang="en-US" sz="1700" b="0" i="0" kern="1200"/>
            <a:t>YEAR               3rd year</a:t>
          </a:r>
          <a:r>
            <a:rPr lang="en-US" sz="1700" kern="1200">
              <a:latin typeface="Century Gothic" panose="020B0502020202020204"/>
            </a:rPr>
            <a:t> </a:t>
          </a:r>
          <a:endParaRPr lang="en-US" sz="1700" kern="1200"/>
        </a:p>
      </dsp:txBody>
      <dsp:txXfrm>
        <a:off x="1089064" y="3540349"/>
        <a:ext cx="5120079" cy="942912"/>
      </dsp:txXfrm>
    </dsp:sp>
    <dsp:sp modelId="{7CA04802-0873-4E2C-B51C-4255D0D4F85A}">
      <dsp:nvSpPr>
        <dsp:cNvPr id="0" name=""/>
        <dsp:cNvSpPr/>
      </dsp:nvSpPr>
      <dsp:spPr>
        <a:xfrm>
          <a:off x="0" y="4718990"/>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613C52AD-6692-456A-905D-1E2AA6AF1F02}">
      <dsp:nvSpPr>
        <dsp:cNvPr id="0" name=""/>
        <dsp:cNvSpPr/>
      </dsp:nvSpPr>
      <dsp:spPr>
        <a:xfrm>
          <a:off x="285231" y="4931145"/>
          <a:ext cx="518601" cy="518601"/>
        </a:xfrm>
        <a:prstGeom prst="rect">
          <a:avLst/>
        </a:prstGeom>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030F61C8-990C-4D10-BBEF-342233FA90A0}">
      <dsp:nvSpPr>
        <dsp:cNvPr id="0" name=""/>
        <dsp:cNvSpPr/>
      </dsp:nvSpPr>
      <dsp:spPr>
        <a:xfrm>
          <a:off x="1089064" y="4718990"/>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lvl="0" algn="l" defTabSz="755650" rtl="0">
            <a:lnSpc>
              <a:spcPct val="100000"/>
            </a:lnSpc>
            <a:spcBef>
              <a:spcPct val="0"/>
            </a:spcBef>
            <a:spcAft>
              <a:spcPct val="35000"/>
            </a:spcAft>
          </a:pPr>
          <a:r>
            <a:rPr lang="en-US" sz="1700" b="0" i="0" kern="1200"/>
            <a:t>MOBILE</a:t>
          </a:r>
          <a:r>
            <a:rPr lang="en-US" sz="1700" kern="1200">
              <a:latin typeface="Century Gothic" panose="020B0502020202020204"/>
            </a:rPr>
            <a:t>           </a:t>
          </a:r>
          <a:r>
            <a:rPr lang="en-GB" sz="1700" kern="1200"/>
            <a:t>8910497557</a:t>
          </a:r>
          <a:r>
            <a:rPr lang="en-GB" sz="1700" kern="1200">
              <a:latin typeface="Century Gothic" panose="020B0502020202020204"/>
            </a:rPr>
            <a:t> </a:t>
          </a:r>
          <a:endParaRPr lang="en-GB" sz="1700" kern="1200"/>
        </a:p>
      </dsp:txBody>
      <dsp:txXfrm>
        <a:off x="1089064" y="4718990"/>
        <a:ext cx="5120079" cy="94291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GB" smtClean="0"/>
              <a:t>08/04/2022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08/04/2022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08/04/2022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4/8/2022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8470384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4509A250-FF31-4206-8172-F9D3106AACB1}" type="datetimeFigureOut">
              <a:rPr lang="en-US" dirty="0"/>
              <a:t>4/8/2022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9455220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4/8/2022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6040759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96027F-7875-4030-9381-8BD8C4F21935}" type="datetimeFigureOut">
              <a:rPr lang="en-US" dirty="0"/>
              <a:t>4/8/2022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8278256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96027F-7875-4030-9381-8BD8C4F21935}" type="datetimeFigureOut">
              <a:rPr lang="en-US" dirty="0"/>
              <a:t>4/8/2022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41702309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4/8/2022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5531063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4/8/2022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7966358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4/8/2022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269169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08/04/2022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7077855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3350114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4305011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25375609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40584547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4/8/2022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9363036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4/8/2022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6348521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4/8/2022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7268731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4/8/2022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2360246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907375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08/04/2022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8958043"/>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41751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60457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Footer Placeholder 7"/>
          <p:cNvSpPr txBox="1">
            <a:spLocks noGrp="1"/>
          </p:cNvSpPr>
          <p:nvPr>
            <p:ph type="ftr" sz="quarter" idx="9"/>
          </p:nvPr>
        </p:nvSpPr>
        <p:spPr/>
        <p:txBody>
          <a:bodyPr/>
          <a:lstStyle>
            <a:lvl1pPr>
              <a:defRPr/>
            </a:lvl1pPr>
          </a:lstStyle>
          <a:p>
            <a:pPr lvl="0"/>
            <a:endParaRPr lang="en-US"/>
          </a:p>
        </p:txBody>
      </p:sp>
      <p:sp>
        <p:nvSpPr>
          <p:cNvPr id="3" name="Slide Number Placeholder 8"/>
          <p:cNvSpPr txBox="1">
            <a:spLocks noGrp="1"/>
          </p:cNvSpPr>
          <p:nvPr>
            <p:ph type="sldNum" sz="quarter" idx="8"/>
          </p:nvPr>
        </p:nvSpPr>
        <p:spPr/>
        <p:txBody>
          <a:bodyPr/>
          <a:lstStyle>
            <a:lvl1pPr>
              <a:defRPr/>
            </a:lvl1pPr>
          </a:lstStyle>
          <a:p>
            <a:pPr lvl="0"/>
            <a:fld id="{ECA9C469-9E35-4048-BDE7-4AC3AD5A911A}" type="slidenum">
              <a:t>‹#›</a:t>
            </a:fld>
            <a:endParaRPr lang="en-US"/>
          </a:p>
        </p:txBody>
      </p:sp>
    </p:spTree>
    <p:extLst>
      <p:ext uri="{BB962C8B-B14F-4D97-AF65-F5344CB8AC3E}">
        <p14:creationId xmlns:p14="http://schemas.microsoft.com/office/powerpoint/2010/main" val="27393046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984591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89759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28611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83039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71571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2949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846CE7D5-CF57-46EF-B807-FDD0502418D4}" type="datetimeFigureOut">
              <a:rPr lang="en-GB" smtClean="0"/>
              <a:t>08/04/2022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extBox 11"/>
          <p:cNvSpPr txBox="1"/>
          <p:nvPr/>
        </p:nvSpPr>
        <p:spPr>
          <a:xfrm>
            <a:off x="898297" y="971257"/>
            <a:ext cx="801910" cy="1969773"/>
          </a:xfrm>
          <a:prstGeom prst="rect">
            <a:avLst/>
          </a:prstGeom>
          <a:noFill/>
          <a:ln cap="flat">
            <a:noFill/>
          </a:ln>
        </p:spPr>
        <p:txBody>
          <a:bodyPr vert="horz" wrap="square" lIns="91440" tIns="45720" rIns="91440" bIns="4572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200" b="0" i="0" u="none" strike="noStrike" kern="1200" cap="none" spc="0" baseline="0">
                <a:solidFill>
                  <a:srgbClr val="8AD0D6"/>
                </a:solidFill>
                <a:uFillTx/>
                <a:latin typeface="Arial"/>
                <a:ea typeface=""/>
                <a:cs typeface=""/>
              </a:rPr>
              <a:t>“</a:t>
            </a:r>
          </a:p>
        </p:txBody>
      </p:sp>
      <p:sp>
        <p:nvSpPr>
          <p:cNvPr id="3" name="TextBox 14"/>
          <p:cNvSpPr txBox="1"/>
          <p:nvPr/>
        </p:nvSpPr>
        <p:spPr>
          <a:xfrm>
            <a:off x="9330491" y="2613784"/>
            <a:ext cx="801910" cy="1969773"/>
          </a:xfrm>
          <a:prstGeom prst="rect">
            <a:avLst/>
          </a:prstGeom>
          <a:noFill/>
          <a:ln cap="flat">
            <a:noFill/>
          </a:ln>
        </p:spPr>
        <p:txBody>
          <a:bodyPr vert="horz" wrap="square" lIns="91440" tIns="45720" rIns="91440" bIns="4572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200" b="0" i="0" u="none" strike="noStrike" kern="1200" cap="none" spc="0" baseline="0">
                <a:solidFill>
                  <a:srgbClr val="8AD0D6"/>
                </a:solidFill>
                <a:uFillTx/>
                <a:latin typeface="Arial"/>
                <a:ea typeface=""/>
                <a:cs typeface=""/>
              </a:rPr>
              <a:t>”</a:t>
            </a:r>
          </a:p>
        </p:txBody>
      </p:sp>
    </p:spTree>
    <p:extLst>
      <p:ext uri="{BB962C8B-B14F-4D97-AF65-F5344CB8AC3E}">
        <p14:creationId xmlns:p14="http://schemas.microsoft.com/office/powerpoint/2010/main" val="27545764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67256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ext Placeholder 3"/>
          <p:cNvSpPr txBox="1">
            <a:spLocks noGrp="1"/>
          </p:cNvSpPr>
          <p:nvPr>
            <p:ph type="body" idx="4294967295"/>
          </p:nvPr>
        </p:nvSpPr>
        <p:spPr>
          <a:xfrm>
            <a:off x="7124703" y="2667003"/>
            <a:ext cx="2932115" cy="3589340"/>
          </a:xfrm>
        </p:spPr>
        <p:txBody>
          <a:bodyPr/>
          <a:lstStyle>
            <a:lvl1pPr marL="0" indent="0">
              <a:buNone/>
              <a:defRPr sz="1400"/>
            </a:lvl1pPr>
          </a:lstStyle>
          <a:p>
            <a:pPr lvl="0"/>
            <a:r>
              <a:rPr lang="en-US"/>
              <a:t>Click to edit Master text styles</a:t>
            </a:r>
          </a:p>
        </p:txBody>
      </p:sp>
      <p:cxnSp>
        <p:nvCxnSpPr>
          <p:cNvPr id="3" name="Straight Connector 16"/>
          <p:cNvCxnSpPr/>
          <p:nvPr/>
        </p:nvCxnSpPr>
        <p:spPr>
          <a:xfrm>
            <a:off x="3726143" y="2133596"/>
            <a:ext cx="0" cy="3962407"/>
          </a:xfrm>
          <a:prstGeom prst="straightConnector1">
            <a:avLst/>
          </a:prstGeom>
          <a:noFill/>
          <a:ln w="12701" cap="rnd">
            <a:solidFill>
              <a:srgbClr val="8AD0D6">
                <a:alpha val="40000"/>
              </a:srgbClr>
            </a:solidFill>
            <a:prstDash val="solid"/>
            <a:miter/>
          </a:ln>
        </p:spPr>
      </p:cxnSp>
      <p:cxnSp>
        <p:nvCxnSpPr>
          <p:cNvPr id="4" name="Straight Connector 17"/>
          <p:cNvCxnSpPr/>
          <p:nvPr/>
        </p:nvCxnSpPr>
        <p:spPr>
          <a:xfrm>
            <a:off x="6962223" y="2133596"/>
            <a:ext cx="0" cy="3966887"/>
          </a:xfrm>
          <a:prstGeom prst="straightConnector1">
            <a:avLst/>
          </a:prstGeom>
          <a:noFill/>
          <a:ln w="12701" cap="rnd">
            <a:solidFill>
              <a:srgbClr val="8AD0D6">
                <a:alpha val="40000"/>
              </a:srgbClr>
            </a:solidFill>
            <a:prstDash val="solid"/>
            <a:miter/>
          </a:ln>
        </p:spPr>
      </p:cxnSp>
      <p:sp>
        <p:nvSpPr>
          <p:cNvPr id="5" name="Date Placeholder 3"/>
          <p:cNvSpPr txBox="1">
            <a:spLocks noGrp="1"/>
          </p:cNvSpPr>
          <p:nvPr>
            <p:ph type="dt" sz="half" idx="7"/>
          </p:nvPr>
        </p:nvSpPr>
        <p:spPr/>
        <p:txBody>
          <a:bodyPr/>
          <a:lstStyle>
            <a:lvl1pPr>
              <a:defRPr/>
            </a:lvl1pPr>
          </a:lstStyle>
          <a:p>
            <a:pPr lvl="0"/>
            <a:fld id="{84FA4C32-796B-4EF2-844A-BCEE91963A0B}" type="datetime1">
              <a:rPr lang="en-US"/>
              <a:pPr lvl="0"/>
              <a:t>4/8/2022</a:t>
            </a:fld>
            <a:endParaRPr lang="en-US"/>
          </a:p>
        </p:txBody>
      </p:sp>
      <p:sp>
        <p:nvSpPr>
          <p:cNvPr id="6" name="Footer Placeholder 4"/>
          <p:cNvSpPr txBox="1">
            <a:spLocks noGrp="1"/>
          </p:cNvSpPr>
          <p:nvPr>
            <p:ph type="ftr" sz="quarter" idx="9"/>
          </p:nvPr>
        </p:nvSpPr>
        <p:spPr/>
        <p:txBody>
          <a:bodyPr/>
          <a:lstStyle>
            <a:lvl1pPr>
              <a:defRPr/>
            </a:lvl1pPr>
          </a:lstStyle>
          <a:p>
            <a:pPr lvl="0"/>
            <a:endParaRPr lang="en-US"/>
          </a:p>
        </p:txBody>
      </p:sp>
      <p:sp>
        <p:nvSpPr>
          <p:cNvPr id="7" name="Slide Number Placeholder 5"/>
          <p:cNvSpPr txBox="1">
            <a:spLocks noGrp="1"/>
          </p:cNvSpPr>
          <p:nvPr>
            <p:ph type="sldNum" sz="quarter" idx="8"/>
          </p:nvPr>
        </p:nvSpPr>
        <p:spPr/>
        <p:txBody>
          <a:bodyPr/>
          <a:lstStyle>
            <a:lvl1pPr>
              <a:defRPr/>
            </a:lvl1pPr>
          </a:lstStyle>
          <a:p>
            <a:pPr lvl="0"/>
            <a:fld id="{BAE953B2-CA8B-41E6-9529-BBB8CED4263D}" type="slidenum">
              <a:t>‹#›</a:t>
            </a:fld>
            <a:endParaRPr lang="en-US"/>
          </a:p>
        </p:txBody>
      </p:sp>
    </p:spTree>
    <p:extLst>
      <p:ext uri="{BB962C8B-B14F-4D97-AF65-F5344CB8AC3E}">
        <p14:creationId xmlns:p14="http://schemas.microsoft.com/office/powerpoint/2010/main" val="31042405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ext Placeholder 3"/>
          <p:cNvSpPr txBox="1">
            <a:spLocks noGrp="1"/>
          </p:cNvSpPr>
          <p:nvPr>
            <p:ph type="body" idx="4294967295"/>
          </p:nvPr>
        </p:nvSpPr>
        <p:spPr>
          <a:xfrm>
            <a:off x="3888019" y="4827209"/>
            <a:ext cx="2934410" cy="659190"/>
          </a:xfrm>
        </p:spPr>
        <p:txBody>
          <a:bodyPr/>
          <a:lstStyle>
            <a:lvl1pPr marL="0" indent="0">
              <a:buNone/>
              <a:defRPr sz="1400"/>
            </a:lvl1pPr>
          </a:lstStyle>
          <a:p>
            <a:pPr lvl="0"/>
            <a:r>
              <a:rPr lang="en-US"/>
              <a:t>Click to edit Master text styles</a:t>
            </a:r>
          </a:p>
        </p:txBody>
      </p:sp>
      <p:sp>
        <p:nvSpPr>
          <p:cNvPr id="3" name="Text Placeholder 4"/>
          <p:cNvSpPr txBox="1">
            <a:spLocks noGrp="1"/>
          </p:cNvSpPr>
          <p:nvPr>
            <p:ph type="body" idx="4294967295"/>
          </p:nvPr>
        </p:nvSpPr>
        <p:spPr>
          <a:xfrm>
            <a:off x="7124703" y="4250945"/>
            <a:ext cx="2932115" cy="576264"/>
          </a:xfrm>
        </p:spPr>
        <p:txBody>
          <a:bodyPr anchor="b">
            <a:noAutofit/>
          </a:bodyPr>
          <a:lstStyle>
            <a:lvl1pPr marL="0" indent="0">
              <a:buNone/>
              <a:defRPr sz="2400">
                <a:solidFill>
                  <a:srgbClr val="8AD0D6"/>
                </a:solidFill>
              </a:defRPr>
            </a:lvl1pPr>
          </a:lstStyle>
          <a:p>
            <a:pPr lvl="0"/>
            <a:r>
              <a:rPr lang="en-US"/>
              <a:t>Click to edit Master text styles</a:t>
            </a:r>
          </a:p>
        </p:txBody>
      </p:sp>
      <p:sp>
        <p:nvSpPr>
          <p:cNvPr id="4" name="Picture Placeholder 2"/>
          <p:cNvSpPr txBox="1">
            <a:spLocks noGrp="1"/>
          </p:cNvSpPr>
          <p:nvPr>
            <p:ph type="pic" idx="4294967295"/>
          </p:nvPr>
        </p:nvSpPr>
        <p:spPr>
          <a:xfrm>
            <a:off x="7124703" y="2209803"/>
            <a:ext cx="2932115" cy="1524003"/>
          </a:xfrm>
          <a:effectLst>
            <a:outerShdw dist="50804" dir="5400000" algn="tl">
              <a:srgbClr val="000000">
                <a:alpha val="43000"/>
              </a:srgbClr>
            </a:outerShdw>
          </a:effectLst>
        </p:spPr>
        <p:txBody>
          <a:bodyPr anchorCtr="1"/>
          <a:lstStyle>
            <a:lvl1pPr marL="0" indent="0" algn="ctr">
              <a:buNone/>
              <a:defRPr sz="1600"/>
            </a:lvl1pPr>
          </a:lstStyle>
          <a:p>
            <a:pPr lvl="0"/>
            <a:endParaRPr lang="en-US"/>
          </a:p>
        </p:txBody>
      </p:sp>
      <p:sp>
        <p:nvSpPr>
          <p:cNvPr id="5" name="Text Placeholder 3"/>
          <p:cNvSpPr txBox="1">
            <a:spLocks noGrp="1"/>
          </p:cNvSpPr>
          <p:nvPr>
            <p:ph type="body" idx="4294967295"/>
          </p:nvPr>
        </p:nvSpPr>
        <p:spPr>
          <a:xfrm>
            <a:off x="7124575" y="4827209"/>
            <a:ext cx="2936001" cy="659190"/>
          </a:xfrm>
        </p:spPr>
        <p:txBody>
          <a:bodyPr/>
          <a:lstStyle>
            <a:lvl1pPr marL="0" indent="0">
              <a:buNone/>
              <a:defRPr sz="1400"/>
            </a:lvl1pPr>
          </a:lstStyle>
          <a:p>
            <a:pPr lvl="0"/>
            <a:r>
              <a:rPr lang="en-US"/>
              <a:t>Click to edit Master text styles</a:t>
            </a:r>
          </a:p>
        </p:txBody>
      </p:sp>
      <p:cxnSp>
        <p:nvCxnSpPr>
          <p:cNvPr id="6" name="Straight Connector 18"/>
          <p:cNvCxnSpPr/>
          <p:nvPr/>
        </p:nvCxnSpPr>
        <p:spPr>
          <a:xfrm>
            <a:off x="3726143" y="2133596"/>
            <a:ext cx="0" cy="3962407"/>
          </a:xfrm>
          <a:prstGeom prst="straightConnector1">
            <a:avLst/>
          </a:prstGeom>
          <a:noFill/>
          <a:ln w="12701" cap="rnd">
            <a:solidFill>
              <a:srgbClr val="8AD0D6">
                <a:alpha val="40000"/>
              </a:srgbClr>
            </a:solidFill>
            <a:prstDash val="solid"/>
            <a:miter/>
          </a:ln>
        </p:spPr>
      </p:cxnSp>
      <p:cxnSp>
        <p:nvCxnSpPr>
          <p:cNvPr id="7" name="Straight Connector 19"/>
          <p:cNvCxnSpPr/>
          <p:nvPr/>
        </p:nvCxnSpPr>
        <p:spPr>
          <a:xfrm>
            <a:off x="6962223" y="2133596"/>
            <a:ext cx="0" cy="3966887"/>
          </a:xfrm>
          <a:prstGeom prst="straightConnector1">
            <a:avLst/>
          </a:prstGeom>
          <a:noFill/>
          <a:ln w="12701" cap="rnd">
            <a:solidFill>
              <a:srgbClr val="8AD0D6">
                <a:alpha val="40000"/>
              </a:srgbClr>
            </a:solidFill>
            <a:prstDash val="solid"/>
            <a:miter/>
          </a:ln>
        </p:spPr>
      </p:cxnSp>
      <p:sp>
        <p:nvSpPr>
          <p:cNvPr id="8" name="Date Placeholder 3"/>
          <p:cNvSpPr txBox="1">
            <a:spLocks noGrp="1"/>
          </p:cNvSpPr>
          <p:nvPr>
            <p:ph type="dt" sz="half" idx="7"/>
          </p:nvPr>
        </p:nvSpPr>
        <p:spPr/>
        <p:txBody>
          <a:bodyPr/>
          <a:lstStyle>
            <a:lvl1pPr>
              <a:defRPr/>
            </a:lvl1pPr>
          </a:lstStyle>
          <a:p>
            <a:pPr lvl="0"/>
            <a:fld id="{AC397691-4C18-49E8-9DDF-371CFD129246}" type="datetime1">
              <a:rPr lang="en-US"/>
              <a:pPr lvl="0"/>
              <a:t>4/8/2022</a:t>
            </a:fld>
            <a:endParaRPr lang="en-US"/>
          </a:p>
        </p:txBody>
      </p:sp>
      <p:sp>
        <p:nvSpPr>
          <p:cNvPr id="9" name="Footer Placeholder 4"/>
          <p:cNvSpPr txBox="1">
            <a:spLocks noGrp="1"/>
          </p:cNvSpPr>
          <p:nvPr>
            <p:ph type="ftr" sz="quarter" idx="9"/>
          </p:nvPr>
        </p:nvSpPr>
        <p:spPr/>
        <p:txBody>
          <a:bodyPr/>
          <a:lstStyle>
            <a:lvl1pPr>
              <a:defRPr/>
            </a:lvl1pPr>
          </a:lstStyle>
          <a:p>
            <a:pPr lvl="0"/>
            <a:endParaRPr lang="en-US"/>
          </a:p>
        </p:txBody>
      </p:sp>
      <p:sp>
        <p:nvSpPr>
          <p:cNvPr id="10" name="Slide Number Placeholder 5"/>
          <p:cNvSpPr txBox="1">
            <a:spLocks noGrp="1"/>
          </p:cNvSpPr>
          <p:nvPr>
            <p:ph type="sldNum" sz="quarter" idx="8"/>
          </p:nvPr>
        </p:nvSpPr>
        <p:spPr/>
        <p:txBody>
          <a:bodyPr/>
          <a:lstStyle>
            <a:lvl1pPr>
              <a:defRPr/>
            </a:lvl1pPr>
          </a:lstStyle>
          <a:p>
            <a:pPr lvl="0"/>
            <a:fld id="{DF717B15-1007-4381-9E2E-92383FE93263}" type="slidenum">
              <a:t>‹#›</a:t>
            </a:fld>
            <a:endParaRPr lang="en-US"/>
          </a:p>
        </p:txBody>
      </p:sp>
    </p:spTree>
    <p:extLst>
      <p:ext uri="{BB962C8B-B14F-4D97-AF65-F5344CB8AC3E}">
        <p14:creationId xmlns:p14="http://schemas.microsoft.com/office/powerpoint/2010/main" val="7411607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85436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3281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846CE7D5-CF57-46EF-B807-FDD0502418D4}" type="datetimeFigureOut">
              <a:rPr lang="en-GB" smtClean="0"/>
              <a:t>08/04/2022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GB" smtClean="0"/>
              <a:t>08/04/2022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08/04/2022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08/04/2022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08/04/2022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image" Target="../media/image4.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21" Type="http://schemas.openxmlformats.org/officeDocument/2006/relationships/image" Target="../media/image3.pn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2.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image" Target="../media/image5.png"/><Relationship Id="rId10" Type="http://schemas.openxmlformats.org/officeDocument/2006/relationships/slideLayout" Target="../slideLayouts/slideLayout38.xml"/><Relationship Id="rId19" Type="http://schemas.openxmlformats.org/officeDocument/2006/relationships/image" Target="../media/image6.pn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GB" smtClean="0"/>
              <a:t>08/04/2022</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4/8/2022</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a:p>
        </p:txBody>
      </p:sp>
    </p:spTree>
    <p:extLst>
      <p:ext uri="{BB962C8B-B14F-4D97-AF65-F5344CB8AC3E}">
        <p14:creationId xmlns:p14="http://schemas.microsoft.com/office/powerpoint/2010/main" val="186836854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19"/>
          <a:stretch>
            <a:fillRect/>
          </a:stretch>
        </a:blipFill>
        <a:effectLst/>
      </p:bgPr>
    </p:bg>
    <p:spTree>
      <p:nvGrpSpPr>
        <p:cNvPr id="1" name=""/>
        <p:cNvGrpSpPr/>
        <p:nvPr/>
      </p:nvGrpSpPr>
      <p:grpSpPr>
        <a:xfrm>
          <a:off x="0" y="0"/>
          <a:ext cx="0" cy="0"/>
          <a:chOff x="0" y="0"/>
          <a:chExt cx="0" cy="0"/>
        </a:xfrm>
      </p:grpSpPr>
      <p:pic>
        <p:nvPicPr>
          <p:cNvPr id="2" name="Picture 7"/>
          <p:cNvPicPr>
            <a:picLocks noChangeAspect="1"/>
          </p:cNvPicPr>
          <p:nvPr/>
        </p:nvPicPr>
        <p:blipFill>
          <a:blip r:embed="rId20"/>
          <a:srcRect l="3613"/>
          <a:stretch>
            <a:fillRect/>
          </a:stretch>
        </p:blipFill>
        <p:spPr>
          <a:xfrm>
            <a:off x="0" y="2669682"/>
            <a:ext cx="4037011" cy="4188317"/>
          </a:xfrm>
          <a:prstGeom prst="rect">
            <a:avLst/>
          </a:prstGeom>
          <a:noFill/>
          <a:ln cap="flat">
            <a:noFill/>
          </a:ln>
        </p:spPr>
      </p:pic>
      <p:pic>
        <p:nvPicPr>
          <p:cNvPr id="3" name="Picture 6"/>
          <p:cNvPicPr>
            <a:picLocks noChangeAspect="1"/>
          </p:cNvPicPr>
          <p:nvPr/>
        </p:nvPicPr>
        <p:blipFill>
          <a:blip r:embed="rId21"/>
          <a:srcRect l="35640"/>
          <a:stretch>
            <a:fillRect/>
          </a:stretch>
        </p:blipFill>
        <p:spPr>
          <a:xfrm>
            <a:off x="0" y="2892347"/>
            <a:ext cx="1522411" cy="2365452"/>
          </a:xfrm>
          <a:prstGeom prst="rect">
            <a:avLst/>
          </a:prstGeom>
          <a:noFill/>
          <a:ln cap="flat">
            <a:noFill/>
          </a:ln>
        </p:spPr>
      </p:pic>
      <p:sp>
        <p:nvSpPr>
          <p:cNvPr id="4" name="Oval 15"/>
          <p:cNvSpPr/>
          <p:nvPr/>
        </p:nvSpPr>
        <p:spPr>
          <a:xfrm>
            <a:off x="8609011" y="1676396"/>
            <a:ext cx="2819396" cy="281939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gradFill>
            <a:gsLst>
              <a:gs pos="0">
                <a:srgbClr val="50B9C1">
                  <a:alpha val="7000"/>
                </a:srgbClr>
              </a:gs>
              <a:gs pos="100000">
                <a:srgbClr val="50B9C1">
                  <a:alpha val="6000"/>
                </a:srgbClr>
              </a:gs>
            </a:gsLst>
            <a:path path="circle">
              <a:fillToRect l="50000" t="50000" r="50000" b="50000"/>
            </a:path>
          </a:gra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a typeface=""/>
              <a:cs typeface=""/>
            </a:endParaRPr>
          </a:p>
        </p:txBody>
      </p:sp>
      <p:pic>
        <p:nvPicPr>
          <p:cNvPr id="5" name="Picture 8"/>
          <p:cNvPicPr>
            <a:picLocks noChangeAspect="1"/>
          </p:cNvPicPr>
          <p:nvPr/>
        </p:nvPicPr>
        <p:blipFill>
          <a:blip r:embed="rId22"/>
          <a:srcRect t="28813"/>
          <a:stretch>
            <a:fillRect/>
          </a:stretch>
        </p:blipFill>
        <p:spPr>
          <a:xfrm>
            <a:off x="7999408" y="0"/>
            <a:ext cx="1603391" cy="1141408"/>
          </a:xfrm>
          <a:prstGeom prst="rect">
            <a:avLst/>
          </a:prstGeom>
          <a:noFill/>
          <a:ln cap="flat">
            <a:noFill/>
          </a:ln>
        </p:spPr>
      </p:pic>
      <p:pic>
        <p:nvPicPr>
          <p:cNvPr id="6" name="Picture 9"/>
          <p:cNvPicPr>
            <a:picLocks noChangeAspect="1"/>
          </p:cNvPicPr>
          <p:nvPr/>
        </p:nvPicPr>
        <p:blipFill>
          <a:blip r:embed="rId23"/>
          <a:srcRect b="23320"/>
          <a:stretch>
            <a:fillRect/>
          </a:stretch>
        </p:blipFill>
        <p:spPr>
          <a:xfrm>
            <a:off x="8605875" y="6096003"/>
            <a:ext cx="993733" cy="761996"/>
          </a:xfrm>
          <a:prstGeom prst="rect">
            <a:avLst/>
          </a:prstGeom>
          <a:noFill/>
          <a:ln cap="flat">
            <a:noFill/>
          </a:ln>
        </p:spPr>
      </p:pic>
      <p:sp>
        <p:nvSpPr>
          <p:cNvPr id="7" name="Rectangle 13"/>
          <p:cNvSpPr/>
          <p:nvPr/>
        </p:nvSpPr>
        <p:spPr>
          <a:xfrm>
            <a:off x="10437811" y="0"/>
            <a:ext cx="685800" cy="1143000"/>
          </a:xfrm>
          <a:prstGeom prst="rect">
            <a:avLst/>
          </a:prstGeom>
          <a:solidFill>
            <a:srgbClr val="B01513"/>
          </a:solidFill>
          <a:ln cap="flat">
            <a:noFill/>
            <a:prstDash val="solid"/>
          </a:ln>
          <a:effectLst>
            <a:outerShdw dist="25402" dir="5400000" algn="tl">
              <a:srgbClr val="000000">
                <a:alpha val="45000"/>
              </a:srgbClr>
            </a:outerShdw>
          </a:effectLst>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a typeface=""/>
              <a:cs typeface=""/>
            </a:endParaRPr>
          </a:p>
        </p:txBody>
      </p:sp>
      <p:sp>
        <p:nvSpPr>
          <p:cNvPr id="8" name="Title Placeholder 1"/>
          <p:cNvSpPr txBox="1">
            <a:spLocks noGrp="1"/>
          </p:cNvSpPr>
          <p:nvPr>
            <p:ph type="title"/>
          </p:nvPr>
        </p:nvSpPr>
        <p:spPr>
          <a:xfrm>
            <a:off x="646115" y="452719"/>
            <a:ext cx="9404722" cy="1400531"/>
          </a:xfrm>
          <a:prstGeom prst="rect">
            <a:avLst/>
          </a:prstGeom>
          <a:noFill/>
          <a:ln>
            <a:noFill/>
          </a:ln>
        </p:spPr>
        <p:txBody>
          <a:bodyPr vert="horz" wrap="square" lIns="91440" tIns="45720" rIns="91440" bIns="45720" anchor="t" anchorCtr="0" compatLnSpc="1">
            <a:noAutofit/>
          </a:bodyPr>
          <a:lstStyle/>
          <a:p>
            <a:pPr lvl="0"/>
            <a:r>
              <a:rPr lang="en-US"/>
              <a:t>Click to edit Master title style</a:t>
            </a:r>
          </a:p>
        </p:txBody>
      </p:sp>
      <p:sp>
        <p:nvSpPr>
          <p:cNvPr id="9" name="Text Placeholder 2"/>
          <p:cNvSpPr txBox="1">
            <a:spLocks noGrp="1"/>
          </p:cNvSpPr>
          <p:nvPr>
            <p:ph type="body" idx="1"/>
          </p:nvPr>
        </p:nvSpPr>
        <p:spPr>
          <a:xfrm>
            <a:off x="1103315" y="2052919"/>
            <a:ext cx="8946544" cy="4195477"/>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p:cNvSpPr txBox="1">
            <a:spLocks noGrp="1"/>
          </p:cNvSpPr>
          <p:nvPr>
            <p:ph type="dt" sz="half" idx="2"/>
          </p:nvPr>
        </p:nvSpPr>
        <p:spPr>
          <a:xfrm rot="5400013">
            <a:off x="10155637" y="1790697"/>
            <a:ext cx="990596" cy="304796"/>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US" sz="1100" b="0" i="0" u="none" strike="noStrike" kern="1200" cap="none" spc="0" baseline="0">
                <a:solidFill>
                  <a:srgbClr val="FFFFFF"/>
                </a:solidFill>
                <a:uFillTx/>
                <a:latin typeface="Century Gothic"/>
                <a:ea typeface=""/>
                <a:cs typeface=""/>
              </a:defRPr>
            </a:lvl1pPr>
          </a:lstStyle>
          <a:p>
            <a:pPr lvl="0"/>
            <a:fld id="{A29E5D99-2902-4468-AF2E-8FA82EBABEF3}" type="datetime1">
              <a:rPr lang="en-US"/>
              <a:pPr lvl="0"/>
              <a:t>4/8/2022</a:t>
            </a:fld>
            <a:endParaRPr lang="en-US"/>
          </a:p>
        </p:txBody>
      </p:sp>
      <p:sp>
        <p:nvSpPr>
          <p:cNvPr id="11" name="Footer Placeholder 4"/>
          <p:cNvSpPr txBox="1">
            <a:spLocks noGrp="1"/>
          </p:cNvSpPr>
          <p:nvPr>
            <p:ph type="ftr" sz="quarter" idx="3"/>
          </p:nvPr>
        </p:nvSpPr>
        <p:spPr>
          <a:xfrm rot="5400013">
            <a:off x="8951559" y="3225295"/>
            <a:ext cx="3859792" cy="304796"/>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US" sz="1100" b="0" i="0" u="none" strike="noStrike" kern="1200" cap="none" spc="0" baseline="0">
                <a:solidFill>
                  <a:srgbClr val="FFFFFF"/>
                </a:solidFill>
                <a:uFillTx/>
                <a:latin typeface="Century Gothic"/>
                <a:ea typeface=""/>
                <a:cs typeface=""/>
              </a:defRPr>
            </a:lvl1pPr>
          </a:lstStyle>
          <a:p>
            <a:pPr lvl="0"/>
            <a:endParaRPr lang="en-US"/>
          </a:p>
        </p:txBody>
      </p:sp>
      <p:sp>
        <p:nvSpPr>
          <p:cNvPr id="12" name="Slide Number Placeholder 5"/>
          <p:cNvSpPr txBox="1">
            <a:spLocks noGrp="1"/>
          </p:cNvSpPr>
          <p:nvPr>
            <p:ph type="sldNum" sz="quarter" idx="4"/>
          </p:nvPr>
        </p:nvSpPr>
        <p:spPr>
          <a:xfrm>
            <a:off x="10352544" y="295726"/>
            <a:ext cx="838203" cy="767684"/>
          </a:xfrm>
          <a:prstGeom prst="rect">
            <a:avLst/>
          </a:prstGeom>
          <a:noFill/>
          <a:ln>
            <a:noFill/>
          </a:ln>
        </p:spPr>
        <p:txBody>
          <a:bodyPr vert="horz" wrap="square" lIns="91440" tIns="45720" rIns="91440" bIns="45720" anchor="b" anchorCtr="1" compatLnSpc="1">
            <a:noAutofit/>
          </a:bodyPr>
          <a:lstStyle>
            <a:lvl1pPr marL="0" marR="0" lvl="0" indent="0" algn="ctr" defTabSz="914400" rtl="0" fontAlgn="auto" hangingPunct="1">
              <a:lnSpc>
                <a:spcPct val="100000"/>
              </a:lnSpc>
              <a:spcBef>
                <a:spcPts val="0"/>
              </a:spcBef>
              <a:spcAft>
                <a:spcPts val="0"/>
              </a:spcAft>
              <a:buNone/>
              <a:tabLst/>
              <a:defRPr lang="en-US" sz="2800" b="0" i="0" u="none" strike="noStrike" kern="1200" cap="none" spc="0" baseline="0">
                <a:solidFill>
                  <a:srgbClr val="FFFFFF"/>
                </a:solidFill>
                <a:uFillTx/>
                <a:latin typeface="Century Gothic"/>
                <a:ea typeface=""/>
                <a:cs typeface=""/>
              </a:defRPr>
            </a:lvl1pPr>
          </a:lstStyle>
          <a:p>
            <a:pPr lvl="0"/>
            <a:fld id="{ED59DFB0-E84A-43D1-AADB-C8251865904B}" type="slidenum">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4740" r:id="rId12"/>
    <p:sldLayoutId id="2147484741" r:id="rId13"/>
    <p:sldLayoutId id="2147484742" r:id="rId14"/>
    <p:sldLayoutId id="2147484743" r:id="rId15"/>
    <p:sldLayoutId id="2147484744" r:id="rId16"/>
    <p:sldLayoutId id="2147484745" r:id="rId17"/>
  </p:sldLayoutIdLst>
  <p:txStyles>
    <p:titleStyle>
      <a:lvl1pPr marL="0" marR="0" lvl="0" indent="0" algn="l" defTabSz="457200" rtl="0" fontAlgn="auto" hangingPunct="1">
        <a:lnSpc>
          <a:spcPct val="100000"/>
        </a:lnSpc>
        <a:spcBef>
          <a:spcPts val="0"/>
        </a:spcBef>
        <a:spcAft>
          <a:spcPts val="0"/>
        </a:spcAft>
        <a:buNone/>
        <a:tabLst/>
        <a:defRPr lang="en-US" sz="4200" b="0" i="0" u="none" strike="noStrike" kern="1200" cap="none" spc="0" baseline="0">
          <a:solidFill>
            <a:srgbClr val="EBEBEB"/>
          </a:solidFill>
          <a:uFillTx/>
          <a:latin typeface="Century Gothic"/>
        </a:defRPr>
      </a:lvl1pPr>
    </p:titleStyle>
    <p:bodyStyle>
      <a:lvl1pPr marL="342900" marR="0" lvl="0" indent="-342900" algn="l" defTabSz="457200" rtl="0" fontAlgn="auto" hangingPunct="1">
        <a:lnSpc>
          <a:spcPct val="100000"/>
        </a:lnSpc>
        <a:spcBef>
          <a:spcPts val="1000"/>
        </a:spcBef>
        <a:spcAft>
          <a:spcPts val="0"/>
        </a:spcAft>
        <a:buClr>
          <a:srgbClr val="8AD0D6"/>
        </a:buClr>
        <a:buSzPct val="80000"/>
        <a:buFont typeface="Wingdings 3"/>
        <a:buChar char=""/>
        <a:tabLst/>
        <a:defRPr lang="en-US" sz="2000" b="0" i="0" u="none" strike="noStrike" kern="1200" cap="none" spc="0" baseline="0">
          <a:solidFill>
            <a:srgbClr val="FFFFFF"/>
          </a:solidFill>
          <a:uFillTx/>
          <a:latin typeface="Century Gothic"/>
        </a:defRPr>
      </a:lvl1pPr>
      <a:lvl2pPr marL="742950" marR="0" lvl="1" indent="-285750" algn="l" defTabSz="457200" rtl="0" fontAlgn="auto" hangingPunct="1">
        <a:lnSpc>
          <a:spcPct val="100000"/>
        </a:lnSpc>
        <a:spcBef>
          <a:spcPts val="1000"/>
        </a:spcBef>
        <a:spcAft>
          <a:spcPts val="0"/>
        </a:spcAft>
        <a:buClr>
          <a:srgbClr val="8AD0D6"/>
        </a:buClr>
        <a:buSzPct val="80000"/>
        <a:buFont typeface="Wingdings 3"/>
        <a:buChar char=""/>
        <a:tabLst/>
        <a:defRPr lang="en-US" sz="1800" b="0" i="0" u="none" strike="noStrike" kern="1200" cap="none" spc="0" baseline="0">
          <a:solidFill>
            <a:srgbClr val="FFFFFF"/>
          </a:solidFill>
          <a:uFillTx/>
          <a:latin typeface="Century Gothic"/>
        </a:defRPr>
      </a:lvl2pPr>
      <a:lvl3pPr marL="1143000" marR="0" lvl="2"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600" b="0" i="0" u="none" strike="noStrike" kern="1200" cap="none" spc="0" baseline="0">
          <a:solidFill>
            <a:srgbClr val="FFFFFF"/>
          </a:solidFill>
          <a:uFillTx/>
          <a:latin typeface="Century Gothic"/>
        </a:defRPr>
      </a:lvl3pPr>
      <a:lvl4pPr marL="1600200" marR="0" lvl="3"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400" b="0" i="0" u="none" strike="noStrike" kern="1200" cap="none" spc="0" baseline="0">
          <a:solidFill>
            <a:srgbClr val="FFFFFF"/>
          </a:solidFill>
          <a:uFillTx/>
          <a:latin typeface="Century Gothic"/>
        </a:defRPr>
      </a:lvl4pPr>
      <a:lvl5pPr marL="2057400" marR="0" lvl="4"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400" b="0" i="0" u="none" strike="noStrike" kern="1200" cap="none" spc="0" baseline="0">
          <a:solidFill>
            <a:srgbClr val="FFFFFF"/>
          </a:solidFill>
          <a:uFillTx/>
          <a:latin typeface="Century Gothic"/>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7.png"/><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8.pn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jpeg"/><Relationship Id="rId1" Type="http://schemas.openxmlformats.org/officeDocument/2006/relationships/slideLayout" Target="../slideLayouts/slideLayout13.xml"/><Relationship Id="rId4" Type="http://schemas.openxmlformats.org/officeDocument/2006/relationships/hyperlink" Target="https://cpheeo.gov.in/upload/uploadfiles/files/operation_chapter2.pdf"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jpeg"/><Relationship Id="rId1" Type="http://schemas.openxmlformats.org/officeDocument/2006/relationships/slideLayout" Target="../slideLayouts/slideLayout13.xml"/><Relationship Id="rId4" Type="http://schemas.openxmlformats.org/officeDocument/2006/relationships/hyperlink" Target="https://cpheeo.gov.in/upload/uploadfiles/files/operation_chapter2.pdf"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8.jpeg"/><Relationship Id="rId1" Type="http://schemas.openxmlformats.org/officeDocument/2006/relationships/slideLayout" Target="../slideLayouts/slideLayout13.xml"/><Relationship Id="rId4" Type="http://schemas.openxmlformats.org/officeDocument/2006/relationships/hyperlink" Target="https://cpheeo.gov.in/upload/uploadfiles/files/operation_chapter2.pdf"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8.jpeg"/><Relationship Id="rId1" Type="http://schemas.openxmlformats.org/officeDocument/2006/relationships/slideLayout" Target="../slideLayouts/slideLayout13.xml"/><Relationship Id="rId4" Type="http://schemas.openxmlformats.org/officeDocument/2006/relationships/hyperlink" Target="https://cpheeo.gov.in/upload/uploadfiles/files/operation_chapter2.pdf"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8.jpeg"/><Relationship Id="rId1" Type="http://schemas.openxmlformats.org/officeDocument/2006/relationships/slideLayout" Target="../slideLayouts/slideLayout13.xml"/><Relationship Id="rId4" Type="http://schemas.openxmlformats.org/officeDocument/2006/relationships/hyperlink" Target="https://www.researchgate.net/figure/Defect-samples-for-a-visible-aggregate-b-visible-reinforcement-c-debris-d_fig3_301570683"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30.xml"/><Relationship Id="rId5" Type="http://schemas.openxmlformats.org/officeDocument/2006/relationships/image" Target="../media/image8.jpeg"/><Relationship Id="rId4" Type="http://schemas.openxmlformats.org/officeDocument/2006/relationships/image" Target="../media/image36.jpeg"/></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30.xml"/><Relationship Id="rId5" Type="http://schemas.openxmlformats.org/officeDocument/2006/relationships/image" Target="../media/image8.jpeg"/><Relationship Id="rId4" Type="http://schemas.openxmlformats.org/officeDocument/2006/relationships/image" Target="../media/image36.jpeg"/></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7.png"/><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3.xml"/><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7.png"/><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7.png"/><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jpeg"/><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jpeg"/><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jpeg"/><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9.png"/><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9.png"/><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0.png"/><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0.png"/><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1.pn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Layout" Target="../diagrams/layout1.xml"/><Relationship Id="rId7" Type="http://schemas.openxmlformats.org/officeDocument/2006/relationships/image" Target="../media/image8.jpeg"/><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hyperlink" Target="https://www.researchgate.net/publication/301570683_Condition_Prediction_for_Chemical_Grouting_Rehabilitation_of_Sewer_Networks" TargetMode="External"/><Relationship Id="rId2" Type="http://schemas.openxmlformats.org/officeDocument/2006/relationships/hyperlink" Target="https://www.alliedmarketresearch.com/water-treatment-equipment-market" TargetMode="External"/><Relationship Id="rId1" Type="http://schemas.openxmlformats.org/officeDocument/2006/relationships/slideLayout" Target="../slideLayouts/slideLayout30.xml"/><Relationship Id="rId5" Type="http://schemas.openxmlformats.org/officeDocument/2006/relationships/image" Target="../media/image8.jpeg"/><Relationship Id="rId4" Type="http://schemas.openxmlformats.org/officeDocument/2006/relationships/hyperlink" Target="https://www.technavio.com/report/water-and-wastewater-treatment-chemicals-market-industry-analysi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6.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9.png"/><Relationship Id="rId7" Type="http://schemas.openxmlformats.org/officeDocument/2006/relationships/diagramQuickStyle" Target="../diagrams/quickStyle2.xml"/><Relationship Id="rId2" Type="http://schemas.openxmlformats.org/officeDocument/2006/relationships/image" Target="../media/image8.jpeg"/><Relationship Id="rId1" Type="http://schemas.openxmlformats.org/officeDocument/2006/relationships/slideLayout" Target="../slideLayouts/slideLayout13.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17.png"/><Relationship Id="rId9" Type="http://schemas.microsoft.com/office/2007/relationships/diagramDrawing" Target="../diagrams/drawing2.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0.jpeg"/><Relationship Id="rId7" Type="http://schemas.openxmlformats.org/officeDocument/2006/relationships/diagramQuickStyle" Target="../diagrams/quickStyle3.xml"/><Relationship Id="rId2" Type="http://schemas.openxmlformats.org/officeDocument/2006/relationships/image" Target="../media/image23.png"/><Relationship Id="rId1" Type="http://schemas.openxmlformats.org/officeDocument/2006/relationships/slideLayout" Target="../slideLayouts/slideLayout13.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8.jpeg"/><Relationship Id="rId9" Type="http://schemas.microsoft.com/office/2007/relationships/diagramDrawing" Target="../diagrams/drawing3.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24.png"/><Relationship Id="rId7" Type="http://schemas.openxmlformats.org/officeDocument/2006/relationships/diagramQuickStyle" Target="../diagrams/quickStyle4.xml"/><Relationship Id="rId2" Type="http://schemas.openxmlformats.org/officeDocument/2006/relationships/image" Target="../media/image8.jpeg"/><Relationship Id="rId1" Type="http://schemas.openxmlformats.org/officeDocument/2006/relationships/slideLayout" Target="../slideLayouts/slideLayout13.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9.png"/><Relationship Id="rId9" Type="http://schemas.microsoft.com/office/2007/relationships/diagramDrawing" Target="../diagrams/drawing4.xml"/></Relationships>
</file>

<file path=ppt/slides/_rels/slide8.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9.png"/><Relationship Id="rId7" Type="http://schemas.openxmlformats.org/officeDocument/2006/relationships/diagramColors" Target="../diagrams/colors5.xml"/><Relationship Id="rId2" Type="http://schemas.openxmlformats.org/officeDocument/2006/relationships/image" Target="../media/image8.jpeg"/><Relationship Id="rId1" Type="http://schemas.openxmlformats.org/officeDocument/2006/relationships/slideLayout" Target="../slideLayouts/slideLayout13.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Layout" Target="../diagrams/layout6.xml"/><Relationship Id="rId7" Type="http://schemas.openxmlformats.org/officeDocument/2006/relationships/image" Target="../media/image8.jpeg"/><Relationship Id="rId2" Type="http://schemas.openxmlformats.org/officeDocument/2006/relationships/diagramData" Target="../diagrams/data6.xml"/><Relationship Id="rId1" Type="http://schemas.openxmlformats.org/officeDocument/2006/relationships/slideLayout" Target="../slideLayouts/slideLayout1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4F5A76E4-9084-4AC8-8142-063E6A5E17EF}"/>
              </a:ext>
            </a:extLst>
          </p:cNvPr>
          <p:cNvPicPr>
            <a:picLocks noChangeAspect="1"/>
          </p:cNvPicPr>
          <p:nvPr/>
        </p:nvPicPr>
        <p:blipFill>
          <a:blip r:embed="rId2"/>
          <a:stretch>
            <a:fillRect/>
          </a:stretch>
        </p:blipFill>
        <p:spPr>
          <a:xfrm>
            <a:off x="-1929" y="-4702"/>
            <a:ext cx="12192422" cy="6866611"/>
          </a:xfrm>
          <a:prstGeom prst="rect">
            <a:avLst/>
          </a:prstGeom>
        </p:spPr>
      </p:pic>
      <p:sp>
        <p:nvSpPr>
          <p:cNvPr id="3" name="TextBox 2">
            <a:extLst>
              <a:ext uri="{FF2B5EF4-FFF2-40B4-BE49-F238E27FC236}">
                <a16:creationId xmlns:a16="http://schemas.microsoft.com/office/drawing/2014/main" id="{ACFD19D0-A929-4EA0-9585-0E3516FA020D}"/>
              </a:ext>
            </a:extLst>
          </p:cNvPr>
          <p:cNvSpPr txBox="1"/>
          <p:nvPr/>
        </p:nvSpPr>
        <p:spPr>
          <a:xfrm>
            <a:off x="183715" y="319414"/>
            <a:ext cx="8668354"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t>SLUDGE TRAVERSING ROV</a:t>
            </a:r>
            <a:endParaRPr lang="en-US"/>
          </a:p>
        </p:txBody>
      </p:sp>
    </p:spTree>
    <p:extLst>
      <p:ext uri="{BB962C8B-B14F-4D97-AF65-F5344CB8AC3E}">
        <p14:creationId xmlns:p14="http://schemas.microsoft.com/office/powerpoint/2010/main" val="391277917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EA6312"/>
              </a:solidFill>
              <a:uFillTx/>
              <a:latin typeface="Century Gothic"/>
              <a:ea typeface=""/>
              <a:cs typeface=""/>
            </a:endParaRPr>
          </a:p>
        </p:txBody>
      </p:sp>
      <p:sp>
        <p:nvSpPr>
          <p:cNvPr id="3" name="Content Placeholder"/>
          <p:cNvSpPr txBox="1">
            <a:spLocks noGrp="1"/>
          </p:cNvSpPr>
          <p:nvPr>
            <p:ph idx="1"/>
          </p:nvPr>
        </p:nvSpPr>
        <p:spPr>
          <a:xfrm>
            <a:off x="5047405" y="500112"/>
            <a:ext cx="5428018" cy="6167115"/>
          </a:xfrm>
          <a:prstGeom prst="rect">
            <a:avLst/>
          </a:prstGeom>
          <a:noFill/>
          <a:ln>
            <a:noFill/>
          </a:ln>
        </p:spPr>
        <p:txBody>
          <a:bodyPr vert="horz" wrap="square" lIns="91440" tIns="45720" rIns="91440" bIns="45720" anchor="ctr" anchorCtr="0" compatLnSpc="1">
            <a:normAutofit/>
          </a:bodyPr>
          <a:lstStyle/>
          <a:p>
            <a:pPr algn="just">
              <a:buAutoNum type="arabicPeriod"/>
            </a:pPr>
            <a:r>
              <a:rPr lang="en-IN" sz="1600"/>
              <a:t>Underground pipe systems are a key to any modern 21st century settlement.</a:t>
            </a:r>
            <a:endParaRPr lang="en-US" sz="1600"/>
          </a:p>
          <a:p>
            <a:pPr algn="just">
              <a:buAutoNum type="arabicPeriod"/>
            </a:pPr>
            <a:r>
              <a:rPr lang="en-IN" sz="1600"/>
              <a:t>They can vary from </a:t>
            </a:r>
            <a:r>
              <a:rPr lang="en-IN" sz="1600" b="1"/>
              <a:t>gas pipes to water supply</a:t>
            </a:r>
            <a:r>
              <a:rPr lang="en-IN" sz="1600"/>
              <a:t> and it is key to ensure that the pipes are maintained to be kept in good condition which can otherwise lead to </a:t>
            </a:r>
            <a:r>
              <a:rPr lang="en-IN" sz="1600" b="1"/>
              <a:t>explosions in case of gas systems and loss of water or water supply poisoning</a:t>
            </a:r>
            <a:r>
              <a:rPr lang="en-IN" sz="1600"/>
              <a:t> in case of water systems. </a:t>
            </a:r>
          </a:p>
          <a:p>
            <a:pPr algn="just">
              <a:buAutoNum type="arabicPeriod"/>
            </a:pPr>
            <a:r>
              <a:rPr lang="en-IN" sz="1600"/>
              <a:t>These pipeline networks can be </a:t>
            </a:r>
            <a:r>
              <a:rPr lang="en-IN" sz="1600" err="1"/>
              <a:t>extensive</a:t>
            </a:r>
            <a:r>
              <a:rPr lang="en-IN" sz="1600"/>
              <a:t> and difficult to survey for ordinary human and human tools especially in third world or developing countries where funds and resources for such an endeavour is scarce.</a:t>
            </a:r>
          </a:p>
          <a:p>
            <a:pPr algn="just">
              <a:buAutoNum type="arabicPeriod"/>
            </a:pPr>
            <a:r>
              <a:rPr lang="en-IN" sz="1600"/>
              <a:t>Human effort is not the solution to 100% to a country like India where faults and error rate is quite high and on the other hand we have only human labour to rely on.</a:t>
            </a:r>
          </a:p>
          <a:p>
            <a:pPr algn="just">
              <a:buAutoNum type="arabicPeriod"/>
            </a:pPr>
            <a:endParaRPr lang="en-IN" sz="1600"/>
          </a:p>
        </p:txBody>
      </p:sp>
      <p:sp>
        <p:nvSpPr>
          <p:cNvPr id="5" name="Title"/>
          <p:cNvSpPr txBox="1"/>
          <p:nvPr/>
        </p:nvSpPr>
        <p:spPr>
          <a:xfrm>
            <a:off x="4010558" y="-69093"/>
            <a:ext cx="642750" cy="5557522"/>
          </a:xfrm>
          <a:prstGeom prst="rect">
            <a:avLst/>
          </a:prstGeom>
          <a:noFill/>
          <a:ln cap="flat">
            <a:noFill/>
          </a:ln>
        </p:spPr>
        <p:txBody>
          <a:bodyPr vert="wordArtVert" wrap="square" lIns="91440" tIns="45720" rIns="91440" bIns="45720" anchor="b" anchorCtr="0" compatLnSpc="1">
            <a:norm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a:solidFill>
                  <a:srgbClr val="FFFFFF"/>
                </a:solidFill>
                <a:uFillTx/>
                <a:latin typeface="Century Gothic"/>
                <a:ea typeface=""/>
                <a:cs typeface=""/>
              </a:rPr>
              <a:t>ABSTRACT</a:t>
            </a:r>
          </a:p>
        </p:txBody>
      </p:sp>
      <p:pic>
        <p:nvPicPr>
          <p:cNvPr id="8" name="Picture 8" descr="A picture containing nature, cave, stone, dirty&#10;&#10;Description automatically generated">
            <a:extLst>
              <a:ext uri="{FF2B5EF4-FFF2-40B4-BE49-F238E27FC236}">
                <a16:creationId xmlns:a16="http://schemas.microsoft.com/office/drawing/2014/main" id="{4CCD3691-633D-48A8-9C63-CDC11D604E25}"/>
              </a:ext>
            </a:extLst>
          </p:cNvPr>
          <p:cNvPicPr>
            <a:picLocks noChangeAspect="1"/>
          </p:cNvPicPr>
          <p:nvPr/>
        </p:nvPicPr>
        <p:blipFill>
          <a:blip r:embed="rId2"/>
          <a:stretch>
            <a:fillRect/>
          </a:stretch>
        </p:blipFill>
        <p:spPr>
          <a:xfrm>
            <a:off x="-1929" y="3364858"/>
            <a:ext cx="4653022" cy="3494589"/>
          </a:xfrm>
          <a:prstGeom prst="rect">
            <a:avLst/>
          </a:prstGeom>
        </p:spPr>
      </p:pic>
      <p:pic>
        <p:nvPicPr>
          <p:cNvPr id="4" name="Picture 6" descr="A picture containing text&#10;&#10;Description automatically generated">
            <a:extLst>
              <a:ext uri="{FF2B5EF4-FFF2-40B4-BE49-F238E27FC236}">
                <a16:creationId xmlns:a16="http://schemas.microsoft.com/office/drawing/2014/main" id="{2F761B40-6067-4178-AE6A-A2CD20C809A4}"/>
              </a:ext>
            </a:extLst>
          </p:cNvPr>
          <p:cNvPicPr>
            <a:picLocks noChangeAspect="1"/>
          </p:cNvPicPr>
          <p:nvPr/>
        </p:nvPicPr>
        <p:blipFill>
          <a:blip r:embed="rId3"/>
          <a:stretch>
            <a:fillRect/>
          </a:stretch>
        </p:blipFill>
        <p:spPr>
          <a:xfrm>
            <a:off x="11135929" y="-1768"/>
            <a:ext cx="1058001" cy="831736"/>
          </a:xfrm>
          <a:prstGeom prst="rect">
            <a:avLst/>
          </a:prstGeom>
        </p:spPr>
      </p:pic>
    </p:spTree>
    <p:extLst>
      <p:ext uri="{BB962C8B-B14F-4D97-AF65-F5344CB8AC3E}">
        <p14:creationId xmlns:p14="http://schemas.microsoft.com/office/powerpoint/2010/main" val="3746907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EA6312"/>
              </a:solidFill>
              <a:uFillTx/>
              <a:latin typeface="Century Gothic"/>
              <a:ea typeface=""/>
              <a:cs typeface=""/>
            </a:endParaRPr>
          </a:p>
        </p:txBody>
      </p:sp>
      <p:sp>
        <p:nvSpPr>
          <p:cNvPr id="4" name="Content Placeholder"/>
          <p:cNvSpPr txBox="1">
            <a:spLocks noGrp="1"/>
          </p:cNvSpPr>
          <p:nvPr>
            <p:ph idx="1"/>
          </p:nvPr>
        </p:nvSpPr>
        <p:spPr>
          <a:xfrm>
            <a:off x="4964285" y="277750"/>
            <a:ext cx="6762906" cy="6852005"/>
          </a:xfrm>
          <a:prstGeom prst="rect">
            <a:avLst/>
          </a:prstGeom>
          <a:noFill/>
          <a:ln>
            <a:noFill/>
          </a:ln>
        </p:spPr>
        <p:txBody>
          <a:bodyPr vert="horz" wrap="square" lIns="91440" tIns="45720" rIns="91440" bIns="45720" anchor="ctr" anchorCtr="0" compatLnSpc="1">
            <a:normAutofit fontScale="85000" lnSpcReduction="20000"/>
          </a:bodyPr>
          <a:lstStyle/>
          <a:p>
            <a:pPr marL="0" indent="0">
              <a:buNone/>
            </a:pPr>
            <a:r>
              <a:rPr lang="en-GB"/>
              <a:t>To navigate sewers in order to find structural </a:t>
            </a:r>
          </a:p>
          <a:p>
            <a:pPr marL="0" indent="0">
              <a:buNone/>
            </a:pPr>
            <a:r>
              <a:rPr lang="en-GB"/>
              <a:t>faults/cracks and also to lay pipes for </a:t>
            </a:r>
          </a:p>
          <a:p>
            <a:pPr marL="0" indent="0">
              <a:buNone/>
            </a:pPr>
            <a:r>
              <a:rPr lang="en-GB"/>
              <a:t>cleaning.</a:t>
            </a:r>
          </a:p>
          <a:p>
            <a:endParaRPr lang="en-GB"/>
          </a:p>
          <a:p>
            <a:pPr algn="just">
              <a:buAutoNum type="arabicPeriod"/>
            </a:pPr>
            <a:r>
              <a:rPr lang="en-GB" sz="1800"/>
              <a:t>While toilets are a necessary part of the solution, an arguably bigger yet often overlooked issue is how to contain and treat India’s sewage.</a:t>
            </a:r>
            <a:endParaRPr lang="en-US" sz="1800"/>
          </a:p>
          <a:p>
            <a:pPr algn="just">
              <a:buAutoNum type="arabicPeriod"/>
            </a:pPr>
            <a:r>
              <a:rPr lang="en-GB" sz="1800"/>
              <a:t>Untreated sewage is the leading polluter of water sources in India, causing host of diseases. In some places, the cleaners are generally very poor men who dive into the toxic sludge to clean </a:t>
            </a:r>
            <a:r>
              <a:rPr lang="en-GB" sz="1800" err="1"/>
              <a:t>it.In</a:t>
            </a:r>
            <a:r>
              <a:rPr lang="en-GB" sz="1800"/>
              <a:t> others, manholes are lifted and pumps are used to clean the sewers. </a:t>
            </a:r>
            <a:endParaRPr lang="en-US" sz="1800"/>
          </a:p>
          <a:p>
            <a:pPr algn="just">
              <a:buAutoNum type="arabicPeriod"/>
            </a:pPr>
            <a:r>
              <a:rPr lang="en-GB" sz="1800"/>
              <a:t>A total of 631 people have died in the country while cleaning sewers and septic tanks in the last 10 years, the National Commission for Safai </a:t>
            </a:r>
            <a:r>
              <a:rPr lang="en-GB" sz="1800" err="1"/>
              <a:t>Karamcharis</a:t>
            </a:r>
            <a:r>
              <a:rPr lang="en-GB" sz="1800"/>
              <a:t> (NCSK) said in a response to an RTI query in 2020.</a:t>
            </a:r>
            <a:endParaRPr lang="en-US" sz="1800"/>
          </a:p>
          <a:p>
            <a:pPr algn="just">
              <a:buAutoNum type="arabicPeriod"/>
            </a:pPr>
            <a:r>
              <a:rPr lang="en-GB" sz="1800"/>
              <a:t>-Sewers in Indian cities are not well-developed. There are no pathways in the sewage system along which people can traverse. </a:t>
            </a:r>
            <a:endParaRPr lang="en-US" sz="1800">
              <a:cs typeface="Arial"/>
            </a:endParaRPr>
          </a:p>
          <a:p>
            <a:pPr algn="just">
              <a:buAutoNum type="arabicPeriod"/>
            </a:pPr>
            <a:r>
              <a:rPr lang="en-GB" sz="1800"/>
              <a:t>While India’s largest cities have centralized sewage </a:t>
            </a:r>
            <a:r>
              <a:rPr lang="en-GB" sz="1800">
                <a:cs typeface="Arial"/>
              </a:rPr>
              <a:t>systems with underground pipes, pumping stations</a:t>
            </a:r>
            <a:r>
              <a:rPr lang="en-GB" sz="1800"/>
              <a:t>,</a:t>
            </a:r>
            <a:r>
              <a:rPr lang="en-GB" sz="1800">
                <a:cs typeface="Arial"/>
              </a:rPr>
              <a:t> and treatment plants</a:t>
            </a:r>
            <a:r>
              <a:rPr lang="en-GB" sz="1800"/>
              <a:t>,</a:t>
            </a:r>
            <a:r>
              <a:rPr lang="en-GB" sz="1800">
                <a:cs typeface="Arial"/>
              </a:rPr>
              <a:t> these systems </a:t>
            </a:r>
            <a:r>
              <a:rPr lang="en-GB" sz="1800"/>
              <a:t>are</a:t>
            </a:r>
            <a:r>
              <a:rPr lang="en-GB" sz="1800">
                <a:cs typeface="Arial"/>
              </a:rPr>
              <a:t> expensive to build and to operate, requiring uninterrupted power, skilled operators, and extensive maintenance which are not organised well in the country.</a:t>
            </a:r>
            <a:endParaRPr lang="en-US" sz="1800">
              <a:cs typeface="Arial"/>
            </a:endParaRPr>
          </a:p>
          <a:p>
            <a:pPr algn="just">
              <a:buAutoNum type="arabicPeriod"/>
            </a:pPr>
            <a:r>
              <a:rPr lang="en-GB" sz="1800">
                <a:cs typeface="Arial"/>
              </a:rPr>
              <a:t>-Such sewer lines prevent engineers from examining them and the entire architecture from within.</a:t>
            </a:r>
            <a:endParaRPr lang="en-GB" sz="1800"/>
          </a:p>
          <a:p>
            <a:pPr marL="0" indent="0">
              <a:buNone/>
            </a:pPr>
            <a:r>
              <a:rPr lang="en-US"/>
              <a:t/>
            </a:r>
            <a:br>
              <a:rPr lang="en-US"/>
            </a:br>
            <a:endParaRPr lang="en-US"/>
          </a:p>
        </p:txBody>
      </p:sp>
      <p:pic>
        <p:nvPicPr>
          <p:cNvPr id="6" name="Picture 6" descr="A picture containing ground, outdoor, person&#10;&#10;Description automatically generated">
            <a:extLst>
              <a:ext uri="{FF2B5EF4-FFF2-40B4-BE49-F238E27FC236}">
                <a16:creationId xmlns:a16="http://schemas.microsoft.com/office/drawing/2014/main" id="{010AA49F-E9D1-44A0-ADE6-D2B90AFB6AB5}"/>
              </a:ext>
            </a:extLst>
          </p:cNvPr>
          <p:cNvPicPr>
            <a:picLocks noChangeAspect="1"/>
          </p:cNvPicPr>
          <p:nvPr/>
        </p:nvPicPr>
        <p:blipFill>
          <a:blip r:embed="rId2"/>
          <a:stretch>
            <a:fillRect/>
          </a:stretch>
        </p:blipFill>
        <p:spPr>
          <a:xfrm>
            <a:off x="-1929" y="3884589"/>
            <a:ext cx="4653022" cy="2975988"/>
          </a:xfrm>
          <a:prstGeom prst="rect">
            <a:avLst/>
          </a:prstGeom>
        </p:spPr>
      </p:pic>
      <p:pic>
        <p:nvPicPr>
          <p:cNvPr id="8" name="Picture 6" descr="A picture containing text&#10;&#10;Description automatically generated">
            <a:extLst>
              <a:ext uri="{FF2B5EF4-FFF2-40B4-BE49-F238E27FC236}">
                <a16:creationId xmlns:a16="http://schemas.microsoft.com/office/drawing/2014/main" id="{865776E0-2343-43FD-B8A8-A736E41E5B90}"/>
              </a:ext>
            </a:extLst>
          </p:cNvPr>
          <p:cNvPicPr>
            <a:picLocks noChangeAspect="1"/>
          </p:cNvPicPr>
          <p:nvPr/>
        </p:nvPicPr>
        <p:blipFill>
          <a:blip r:embed="rId3"/>
          <a:stretch>
            <a:fillRect/>
          </a:stretch>
        </p:blipFill>
        <p:spPr>
          <a:xfrm>
            <a:off x="11135929" y="-1768"/>
            <a:ext cx="1058001" cy="831736"/>
          </a:xfrm>
          <a:prstGeom prst="rect">
            <a:avLst/>
          </a:prstGeom>
        </p:spPr>
      </p:pic>
      <p:sp>
        <p:nvSpPr>
          <p:cNvPr id="9" name="Title">
            <a:extLst>
              <a:ext uri="{FF2B5EF4-FFF2-40B4-BE49-F238E27FC236}">
                <a16:creationId xmlns:a16="http://schemas.microsoft.com/office/drawing/2014/main" id="{3CD26754-D23D-4CF6-A36B-DCFC5CF67DF3}"/>
              </a:ext>
            </a:extLst>
          </p:cNvPr>
          <p:cNvSpPr txBox="1">
            <a:spLocks noGrp="1"/>
          </p:cNvSpPr>
          <p:nvPr/>
        </p:nvSpPr>
        <p:spPr>
          <a:xfrm>
            <a:off x="872200" y="26773"/>
            <a:ext cx="3682051" cy="1515435"/>
          </a:xfrm>
          <a:prstGeom prst="rect">
            <a:avLst/>
          </a:prstGeom>
          <a:noFill/>
          <a:ln>
            <a:noFill/>
          </a:ln>
        </p:spPr>
        <p:txBody>
          <a:bodyPr vert="horz" wrap="square" lIns="91440" tIns="45720" rIns="91440" bIns="45720" anchor="ctr" anchorCtr="0" compatLnSpc="1">
            <a:normAutofit/>
          </a:bodyPr>
          <a:lstStyle>
            <a:lvl1pPr marL="0" marR="0" lvl="0" indent="0" algn="l" defTabSz="457200" rtl="0" fontAlgn="auto" hangingPunct="1">
              <a:lnSpc>
                <a:spcPct val="100000"/>
              </a:lnSpc>
              <a:spcBef>
                <a:spcPts val="0"/>
              </a:spcBef>
              <a:spcAft>
                <a:spcPts val="0"/>
              </a:spcAft>
              <a:buNone/>
              <a:tabLst/>
              <a:defRPr lang="en-US" sz="4200" b="0" i="0" u="none" strike="noStrike" kern="1200" cap="none" spc="0" baseline="0">
                <a:solidFill>
                  <a:srgbClr val="EBEBEB"/>
                </a:solidFill>
                <a:uFillTx/>
                <a:latin typeface="Century Gothic"/>
              </a:defRPr>
            </a:lvl1pPr>
          </a:lstStyle>
          <a:p>
            <a:pPr lvl="0" algn="r"/>
            <a:r>
              <a:rPr lang="en-GB" sz="2400"/>
              <a:t>INTRODUCTION</a:t>
            </a:r>
          </a:p>
        </p:txBody>
      </p:sp>
    </p:spTree>
    <p:extLst>
      <p:ext uri="{BB962C8B-B14F-4D97-AF65-F5344CB8AC3E}">
        <p14:creationId xmlns:p14="http://schemas.microsoft.com/office/powerpoint/2010/main" val="461575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600702" y="146987"/>
            <a:ext cx="8480509" cy="828515"/>
          </a:xfrm>
        </p:spPr>
        <p:txBody>
          <a:bodyPr>
            <a:normAutofit/>
          </a:bodyPr>
          <a:lstStyle/>
          <a:p>
            <a:r>
              <a:rPr lang="en-US"/>
              <a:t>GRAPHICAL </a:t>
            </a:r>
            <a:r>
              <a:rPr lang="en-US">
                <a:ea typeface="+mj-lt"/>
                <a:cs typeface="+mj-lt"/>
              </a:rPr>
              <a:t>ANALYSIS</a:t>
            </a:r>
            <a:endParaRPr lang="en-US"/>
          </a:p>
        </p:txBody>
      </p:sp>
      <p:pic>
        <p:nvPicPr>
          <p:cNvPr id="3" name="Picture 6" descr="A picture containing text&#10;&#10;Description automatically generated">
            <a:extLst>
              <a:ext uri="{FF2B5EF4-FFF2-40B4-BE49-F238E27FC236}">
                <a16:creationId xmlns:a16="http://schemas.microsoft.com/office/drawing/2014/main" id="{9E1A75B8-1E77-4DF2-955B-E0B1BB05CA6E}"/>
              </a:ext>
            </a:extLst>
          </p:cNvPr>
          <p:cNvPicPr>
            <a:picLocks noChangeAspect="1"/>
          </p:cNvPicPr>
          <p:nvPr/>
        </p:nvPicPr>
        <p:blipFill>
          <a:blip r:embed="rId2"/>
          <a:stretch>
            <a:fillRect/>
          </a:stretch>
        </p:blipFill>
        <p:spPr>
          <a:xfrm>
            <a:off x="11135929" y="-1768"/>
            <a:ext cx="1058001" cy="831736"/>
          </a:xfrm>
          <a:prstGeom prst="rect">
            <a:avLst/>
          </a:prstGeom>
        </p:spPr>
      </p:pic>
      <p:pic>
        <p:nvPicPr>
          <p:cNvPr id="4" name="Picture 4" descr="A picture containing table&#10;&#10;Description automatically generated">
            <a:extLst>
              <a:ext uri="{FF2B5EF4-FFF2-40B4-BE49-F238E27FC236}">
                <a16:creationId xmlns:a16="http://schemas.microsoft.com/office/drawing/2014/main" id="{DF7EBF01-9C61-463D-8EA2-A2F37C7C96E2}"/>
              </a:ext>
            </a:extLst>
          </p:cNvPr>
          <p:cNvPicPr>
            <a:picLocks noChangeAspect="1"/>
          </p:cNvPicPr>
          <p:nvPr/>
        </p:nvPicPr>
        <p:blipFill>
          <a:blip r:embed="rId3"/>
          <a:stretch>
            <a:fillRect/>
          </a:stretch>
        </p:blipFill>
        <p:spPr>
          <a:xfrm>
            <a:off x="740418" y="832110"/>
            <a:ext cx="5184253" cy="5868968"/>
          </a:xfrm>
          <a:prstGeom prst="rect">
            <a:avLst/>
          </a:prstGeom>
        </p:spPr>
      </p:pic>
      <p:sp>
        <p:nvSpPr>
          <p:cNvPr id="6" name="TextBox 5">
            <a:extLst>
              <a:ext uri="{FF2B5EF4-FFF2-40B4-BE49-F238E27FC236}">
                <a16:creationId xmlns:a16="http://schemas.microsoft.com/office/drawing/2014/main" id="{41A31C8A-6FD1-4D88-8B03-85748EF9A2F1}"/>
              </a:ext>
            </a:extLst>
          </p:cNvPr>
          <p:cNvSpPr txBox="1"/>
          <p:nvPr/>
        </p:nvSpPr>
        <p:spPr>
          <a:xfrm>
            <a:off x="6894653" y="2824223"/>
            <a:ext cx="537644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REFERENCE-</a:t>
            </a:r>
            <a:endParaRPr lang="en-US"/>
          </a:p>
          <a:p>
            <a:r>
              <a:rPr lang="en-US" sz="1600">
                <a:ea typeface="+mn-lt"/>
                <a:cs typeface="+mn-lt"/>
                <a:hlinkClick r:id="rId4"/>
              </a:rPr>
              <a:t>https://cpheeo.gov.in/upload/uploadfiles/files/operation_chapter2.pdf</a:t>
            </a:r>
            <a:endParaRPr lang="en-US" sz="1600">
              <a:ea typeface="+mn-lt"/>
              <a:cs typeface="+mn-lt"/>
            </a:endParaRPr>
          </a:p>
          <a:p>
            <a:endParaRPr lang="en-US" sz="1600" b="1"/>
          </a:p>
        </p:txBody>
      </p:sp>
    </p:spTree>
    <p:extLst>
      <p:ext uri="{BB962C8B-B14F-4D97-AF65-F5344CB8AC3E}">
        <p14:creationId xmlns:p14="http://schemas.microsoft.com/office/powerpoint/2010/main" val="1581912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600702" y="146987"/>
            <a:ext cx="8480509" cy="828515"/>
          </a:xfrm>
        </p:spPr>
        <p:txBody>
          <a:bodyPr>
            <a:normAutofit/>
          </a:bodyPr>
          <a:lstStyle/>
          <a:p>
            <a:r>
              <a:rPr lang="en-US"/>
              <a:t>GRAPHICAL </a:t>
            </a:r>
            <a:r>
              <a:rPr lang="en-US">
                <a:ea typeface="+mj-lt"/>
                <a:cs typeface="+mj-lt"/>
              </a:rPr>
              <a:t>ANALYSIS</a:t>
            </a:r>
            <a:endParaRPr lang="en-US"/>
          </a:p>
        </p:txBody>
      </p:sp>
      <p:pic>
        <p:nvPicPr>
          <p:cNvPr id="3" name="Picture 6" descr="A picture containing text&#10;&#10;Description automatically generated">
            <a:extLst>
              <a:ext uri="{FF2B5EF4-FFF2-40B4-BE49-F238E27FC236}">
                <a16:creationId xmlns:a16="http://schemas.microsoft.com/office/drawing/2014/main" id="{9E1A75B8-1E77-4DF2-955B-E0B1BB05CA6E}"/>
              </a:ext>
            </a:extLst>
          </p:cNvPr>
          <p:cNvPicPr>
            <a:picLocks noChangeAspect="1"/>
          </p:cNvPicPr>
          <p:nvPr/>
        </p:nvPicPr>
        <p:blipFill>
          <a:blip r:embed="rId2"/>
          <a:stretch>
            <a:fillRect/>
          </a:stretch>
        </p:blipFill>
        <p:spPr>
          <a:xfrm>
            <a:off x="11135929" y="-1768"/>
            <a:ext cx="1058001" cy="831736"/>
          </a:xfrm>
          <a:prstGeom prst="rect">
            <a:avLst/>
          </a:prstGeom>
        </p:spPr>
      </p:pic>
      <p:pic>
        <p:nvPicPr>
          <p:cNvPr id="5" name="Picture 5" descr="Table&#10;&#10;Description automatically generated">
            <a:extLst>
              <a:ext uri="{FF2B5EF4-FFF2-40B4-BE49-F238E27FC236}">
                <a16:creationId xmlns:a16="http://schemas.microsoft.com/office/drawing/2014/main" id="{B59C3CAB-67DD-4AC6-BD0E-F0354645B0E5}"/>
              </a:ext>
            </a:extLst>
          </p:cNvPr>
          <p:cNvPicPr>
            <a:picLocks noChangeAspect="1"/>
          </p:cNvPicPr>
          <p:nvPr/>
        </p:nvPicPr>
        <p:blipFill>
          <a:blip r:embed="rId3"/>
          <a:stretch>
            <a:fillRect/>
          </a:stretch>
        </p:blipFill>
        <p:spPr>
          <a:xfrm>
            <a:off x="653608" y="830484"/>
            <a:ext cx="6129518" cy="5881868"/>
          </a:xfrm>
          <a:prstGeom prst="rect">
            <a:avLst/>
          </a:prstGeom>
        </p:spPr>
      </p:pic>
      <p:sp>
        <p:nvSpPr>
          <p:cNvPr id="9" name="TextBox 8">
            <a:extLst>
              <a:ext uri="{FF2B5EF4-FFF2-40B4-BE49-F238E27FC236}">
                <a16:creationId xmlns:a16="http://schemas.microsoft.com/office/drawing/2014/main" id="{39D59405-BEB2-48EE-93BD-C5D7BE0738B5}"/>
              </a:ext>
            </a:extLst>
          </p:cNvPr>
          <p:cNvSpPr txBox="1"/>
          <p:nvPr/>
        </p:nvSpPr>
        <p:spPr>
          <a:xfrm>
            <a:off x="6894653" y="2824223"/>
            <a:ext cx="537644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REFERENCE-</a:t>
            </a:r>
            <a:endParaRPr lang="en-US"/>
          </a:p>
          <a:p>
            <a:r>
              <a:rPr lang="en-US" sz="1600">
                <a:ea typeface="+mn-lt"/>
                <a:cs typeface="+mn-lt"/>
                <a:hlinkClick r:id="rId4"/>
              </a:rPr>
              <a:t>https://cpheeo.gov.in/upload/uploadfiles/files/operation_chapter2.pdf</a:t>
            </a:r>
            <a:endParaRPr lang="en-US" sz="1600">
              <a:ea typeface="+mn-lt"/>
              <a:cs typeface="+mn-lt"/>
            </a:endParaRPr>
          </a:p>
          <a:p>
            <a:endParaRPr lang="en-US" sz="1600" b="1"/>
          </a:p>
        </p:txBody>
      </p:sp>
    </p:spTree>
    <p:extLst>
      <p:ext uri="{BB962C8B-B14F-4D97-AF65-F5344CB8AC3E}">
        <p14:creationId xmlns:p14="http://schemas.microsoft.com/office/powerpoint/2010/main" val="2236141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600702" y="146987"/>
            <a:ext cx="8480509" cy="828515"/>
          </a:xfrm>
        </p:spPr>
        <p:txBody>
          <a:bodyPr>
            <a:normAutofit/>
          </a:bodyPr>
          <a:lstStyle/>
          <a:p>
            <a:r>
              <a:rPr lang="en-US"/>
              <a:t>GRAPHICAL </a:t>
            </a:r>
            <a:r>
              <a:rPr lang="en-US">
                <a:ea typeface="+mj-lt"/>
                <a:cs typeface="+mj-lt"/>
              </a:rPr>
              <a:t>ANALYSIS</a:t>
            </a:r>
            <a:endParaRPr lang="en-US"/>
          </a:p>
        </p:txBody>
      </p:sp>
      <p:pic>
        <p:nvPicPr>
          <p:cNvPr id="3" name="Picture 6" descr="A picture containing text&#10;&#10;Description automatically generated">
            <a:extLst>
              <a:ext uri="{FF2B5EF4-FFF2-40B4-BE49-F238E27FC236}">
                <a16:creationId xmlns:a16="http://schemas.microsoft.com/office/drawing/2014/main" id="{9E1A75B8-1E77-4DF2-955B-E0B1BB05CA6E}"/>
              </a:ext>
            </a:extLst>
          </p:cNvPr>
          <p:cNvPicPr>
            <a:picLocks noChangeAspect="1"/>
          </p:cNvPicPr>
          <p:nvPr/>
        </p:nvPicPr>
        <p:blipFill>
          <a:blip r:embed="rId2"/>
          <a:stretch>
            <a:fillRect/>
          </a:stretch>
        </p:blipFill>
        <p:spPr>
          <a:xfrm>
            <a:off x="11135929" y="-1768"/>
            <a:ext cx="1058001" cy="831736"/>
          </a:xfrm>
          <a:prstGeom prst="rect">
            <a:avLst/>
          </a:prstGeom>
        </p:spPr>
      </p:pic>
      <p:pic>
        <p:nvPicPr>
          <p:cNvPr id="5" name="Picture 5" descr="Table&#10;&#10;Description automatically generated">
            <a:extLst>
              <a:ext uri="{FF2B5EF4-FFF2-40B4-BE49-F238E27FC236}">
                <a16:creationId xmlns:a16="http://schemas.microsoft.com/office/drawing/2014/main" id="{4CD23FC2-5F39-48BF-8820-89701F50A19D}"/>
              </a:ext>
            </a:extLst>
          </p:cNvPr>
          <p:cNvPicPr>
            <a:picLocks noChangeAspect="1"/>
          </p:cNvPicPr>
          <p:nvPr/>
        </p:nvPicPr>
        <p:blipFill>
          <a:blip r:embed="rId3"/>
          <a:stretch>
            <a:fillRect/>
          </a:stretch>
        </p:blipFill>
        <p:spPr>
          <a:xfrm>
            <a:off x="605381" y="1491387"/>
            <a:ext cx="6544277" cy="1078012"/>
          </a:xfrm>
          <a:prstGeom prst="rect">
            <a:avLst/>
          </a:prstGeom>
        </p:spPr>
      </p:pic>
      <p:sp>
        <p:nvSpPr>
          <p:cNvPr id="9" name="TextBox 8">
            <a:extLst>
              <a:ext uri="{FF2B5EF4-FFF2-40B4-BE49-F238E27FC236}">
                <a16:creationId xmlns:a16="http://schemas.microsoft.com/office/drawing/2014/main" id="{1251EAE0-D537-4EC6-9A63-F6A833818105}"/>
              </a:ext>
            </a:extLst>
          </p:cNvPr>
          <p:cNvSpPr txBox="1"/>
          <p:nvPr/>
        </p:nvSpPr>
        <p:spPr>
          <a:xfrm>
            <a:off x="6894653" y="2824223"/>
            <a:ext cx="537644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REFERENCE-</a:t>
            </a:r>
            <a:endParaRPr lang="en-US"/>
          </a:p>
          <a:p>
            <a:r>
              <a:rPr lang="en-US" sz="1600">
                <a:ea typeface="+mn-lt"/>
                <a:cs typeface="+mn-lt"/>
                <a:hlinkClick r:id="rId4"/>
              </a:rPr>
              <a:t>https://cpheeo.gov.in/upload/uploadfiles/files/operation_chapter2.pdf</a:t>
            </a:r>
            <a:endParaRPr lang="en-US" sz="1600">
              <a:ea typeface="+mn-lt"/>
              <a:cs typeface="+mn-lt"/>
            </a:endParaRPr>
          </a:p>
          <a:p>
            <a:endParaRPr lang="en-US" sz="1600" b="1"/>
          </a:p>
        </p:txBody>
      </p:sp>
    </p:spTree>
    <p:extLst>
      <p:ext uri="{BB962C8B-B14F-4D97-AF65-F5344CB8AC3E}">
        <p14:creationId xmlns:p14="http://schemas.microsoft.com/office/powerpoint/2010/main" val="1079682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600702" y="146987"/>
            <a:ext cx="8480509" cy="828515"/>
          </a:xfrm>
        </p:spPr>
        <p:txBody>
          <a:bodyPr>
            <a:normAutofit/>
          </a:bodyPr>
          <a:lstStyle/>
          <a:p>
            <a:r>
              <a:rPr lang="en-US"/>
              <a:t>GRAPHICAL </a:t>
            </a:r>
            <a:r>
              <a:rPr lang="en-US">
                <a:ea typeface="+mj-lt"/>
                <a:cs typeface="+mj-lt"/>
              </a:rPr>
              <a:t>ANALYSIS</a:t>
            </a:r>
            <a:endParaRPr lang="en-US"/>
          </a:p>
        </p:txBody>
      </p:sp>
      <p:pic>
        <p:nvPicPr>
          <p:cNvPr id="3" name="Picture 6" descr="A picture containing text&#10;&#10;Description automatically generated">
            <a:extLst>
              <a:ext uri="{FF2B5EF4-FFF2-40B4-BE49-F238E27FC236}">
                <a16:creationId xmlns:a16="http://schemas.microsoft.com/office/drawing/2014/main" id="{9E1A75B8-1E77-4DF2-955B-E0B1BB05CA6E}"/>
              </a:ext>
            </a:extLst>
          </p:cNvPr>
          <p:cNvPicPr>
            <a:picLocks noChangeAspect="1"/>
          </p:cNvPicPr>
          <p:nvPr/>
        </p:nvPicPr>
        <p:blipFill>
          <a:blip r:embed="rId2"/>
          <a:stretch>
            <a:fillRect/>
          </a:stretch>
        </p:blipFill>
        <p:spPr>
          <a:xfrm>
            <a:off x="11135929" y="-1768"/>
            <a:ext cx="1058001" cy="831736"/>
          </a:xfrm>
          <a:prstGeom prst="rect">
            <a:avLst/>
          </a:prstGeom>
        </p:spPr>
      </p:pic>
      <p:pic>
        <p:nvPicPr>
          <p:cNvPr id="5" name="Picture 5" descr="Table&#10;&#10;Description automatically generated">
            <a:extLst>
              <a:ext uri="{FF2B5EF4-FFF2-40B4-BE49-F238E27FC236}">
                <a16:creationId xmlns:a16="http://schemas.microsoft.com/office/drawing/2014/main" id="{1421D923-853E-4547-96B6-68EDAC171C42}"/>
              </a:ext>
            </a:extLst>
          </p:cNvPr>
          <p:cNvPicPr>
            <a:picLocks noChangeAspect="1"/>
          </p:cNvPicPr>
          <p:nvPr/>
        </p:nvPicPr>
        <p:blipFill>
          <a:blip r:embed="rId3"/>
          <a:stretch>
            <a:fillRect/>
          </a:stretch>
        </p:blipFill>
        <p:spPr>
          <a:xfrm>
            <a:off x="711482" y="824395"/>
            <a:ext cx="4943114" cy="5874755"/>
          </a:xfrm>
          <a:prstGeom prst="rect">
            <a:avLst/>
          </a:prstGeom>
        </p:spPr>
      </p:pic>
      <p:sp>
        <p:nvSpPr>
          <p:cNvPr id="9" name="TextBox 8">
            <a:extLst>
              <a:ext uri="{FF2B5EF4-FFF2-40B4-BE49-F238E27FC236}">
                <a16:creationId xmlns:a16="http://schemas.microsoft.com/office/drawing/2014/main" id="{ED5B3A76-DA72-4DD4-8D85-1FC1E4DCA198}"/>
              </a:ext>
            </a:extLst>
          </p:cNvPr>
          <p:cNvSpPr txBox="1"/>
          <p:nvPr/>
        </p:nvSpPr>
        <p:spPr>
          <a:xfrm>
            <a:off x="6894653" y="2824223"/>
            <a:ext cx="537644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REFERENCE-</a:t>
            </a:r>
            <a:endParaRPr lang="en-US"/>
          </a:p>
          <a:p>
            <a:r>
              <a:rPr lang="en-US" sz="1600">
                <a:ea typeface="+mn-lt"/>
                <a:cs typeface="+mn-lt"/>
                <a:hlinkClick r:id="rId4"/>
              </a:rPr>
              <a:t>https://cpheeo.gov.in/upload/uploadfiles/files/operation_chapter2.pdf</a:t>
            </a:r>
            <a:endParaRPr lang="en-US" sz="1600">
              <a:ea typeface="+mn-lt"/>
              <a:cs typeface="+mn-lt"/>
            </a:endParaRPr>
          </a:p>
          <a:p>
            <a:endParaRPr lang="en-US" sz="1600" b="1"/>
          </a:p>
        </p:txBody>
      </p:sp>
    </p:spTree>
    <p:extLst>
      <p:ext uri="{BB962C8B-B14F-4D97-AF65-F5344CB8AC3E}">
        <p14:creationId xmlns:p14="http://schemas.microsoft.com/office/powerpoint/2010/main" val="1564680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600702" y="146987"/>
            <a:ext cx="8480509" cy="828515"/>
          </a:xfrm>
        </p:spPr>
        <p:txBody>
          <a:bodyPr>
            <a:normAutofit/>
          </a:bodyPr>
          <a:lstStyle/>
          <a:p>
            <a:r>
              <a:rPr lang="en-US"/>
              <a:t>GRAPHICAL </a:t>
            </a:r>
            <a:r>
              <a:rPr lang="en-US">
                <a:ea typeface="+mj-lt"/>
                <a:cs typeface="+mj-lt"/>
              </a:rPr>
              <a:t>ANALYSIS</a:t>
            </a:r>
            <a:endParaRPr lang="en-US"/>
          </a:p>
        </p:txBody>
      </p:sp>
      <p:pic>
        <p:nvPicPr>
          <p:cNvPr id="3" name="Picture 6" descr="A picture containing text&#10;&#10;Description automatically generated">
            <a:extLst>
              <a:ext uri="{FF2B5EF4-FFF2-40B4-BE49-F238E27FC236}">
                <a16:creationId xmlns:a16="http://schemas.microsoft.com/office/drawing/2014/main" id="{9E1A75B8-1E77-4DF2-955B-E0B1BB05CA6E}"/>
              </a:ext>
            </a:extLst>
          </p:cNvPr>
          <p:cNvPicPr>
            <a:picLocks noChangeAspect="1"/>
          </p:cNvPicPr>
          <p:nvPr/>
        </p:nvPicPr>
        <p:blipFill>
          <a:blip r:embed="rId2"/>
          <a:stretch>
            <a:fillRect/>
          </a:stretch>
        </p:blipFill>
        <p:spPr>
          <a:xfrm>
            <a:off x="11135929" y="-1768"/>
            <a:ext cx="1058001" cy="831736"/>
          </a:xfrm>
          <a:prstGeom prst="rect">
            <a:avLst/>
          </a:prstGeom>
        </p:spPr>
      </p:pic>
      <p:pic>
        <p:nvPicPr>
          <p:cNvPr id="5" name="Picture 5" descr="Chart, pie chart&#10;&#10;Description automatically generated">
            <a:extLst>
              <a:ext uri="{FF2B5EF4-FFF2-40B4-BE49-F238E27FC236}">
                <a16:creationId xmlns:a16="http://schemas.microsoft.com/office/drawing/2014/main" id="{F0AD1BA6-DEC7-4CF9-A072-03B52DE0DA6C}"/>
              </a:ext>
            </a:extLst>
          </p:cNvPr>
          <p:cNvPicPr>
            <a:picLocks noChangeAspect="1"/>
          </p:cNvPicPr>
          <p:nvPr/>
        </p:nvPicPr>
        <p:blipFill>
          <a:blip r:embed="rId3"/>
          <a:stretch>
            <a:fillRect/>
          </a:stretch>
        </p:blipFill>
        <p:spPr>
          <a:xfrm>
            <a:off x="724624" y="1395594"/>
            <a:ext cx="6122525" cy="4288661"/>
          </a:xfrm>
          <a:prstGeom prst="rect">
            <a:avLst/>
          </a:prstGeom>
        </p:spPr>
      </p:pic>
      <p:sp>
        <p:nvSpPr>
          <p:cNvPr id="6" name="TextBox 5">
            <a:extLst>
              <a:ext uri="{FF2B5EF4-FFF2-40B4-BE49-F238E27FC236}">
                <a16:creationId xmlns:a16="http://schemas.microsoft.com/office/drawing/2014/main" id="{4AC225F5-D314-4A6C-B159-61FB52948464}"/>
              </a:ext>
            </a:extLst>
          </p:cNvPr>
          <p:cNvSpPr txBox="1"/>
          <p:nvPr/>
        </p:nvSpPr>
        <p:spPr>
          <a:xfrm>
            <a:off x="6894653" y="2824223"/>
            <a:ext cx="537644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REFERENCE-</a:t>
            </a:r>
          </a:p>
          <a:p>
            <a:r>
              <a:rPr lang="en-US" sz="1600">
                <a:hlinkClick r:id="rId4"/>
              </a:rPr>
              <a:t>https://www.researchgate.net/figure/Defect-samples-for-a-visible-aggregate-b-visible-reinforcement-c-debris-d_fig3_301570683</a:t>
            </a:r>
            <a:endParaRPr lang="en-US"/>
          </a:p>
          <a:p>
            <a:endParaRPr lang="en-US" sz="1600"/>
          </a:p>
        </p:txBody>
      </p:sp>
    </p:spTree>
    <p:extLst>
      <p:ext uri="{BB962C8B-B14F-4D97-AF65-F5344CB8AC3E}">
        <p14:creationId xmlns:p14="http://schemas.microsoft.com/office/powerpoint/2010/main" val="3227492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en-US" dirty="0">
              <a:solidFill>
                <a:schemeClr val="bg1"/>
              </a:solidFill>
              <a:latin typeface="Century Gothic"/>
              <a:ea typeface=""/>
              <a:cs typeface=""/>
            </a:endParaRPr>
          </a:p>
        </p:txBody>
      </p:sp>
      <p:sp>
        <p:nvSpPr>
          <p:cNvPr id="5" name="TextBox 4">
            <a:extLst>
              <a:ext uri="{FF2B5EF4-FFF2-40B4-BE49-F238E27FC236}">
                <a16:creationId xmlns:a16="http://schemas.microsoft.com/office/drawing/2014/main" id="{3276309E-58CF-4022-A445-B5F16C2E25D3}"/>
              </a:ext>
            </a:extLst>
          </p:cNvPr>
          <p:cNvSpPr txBox="1"/>
          <p:nvPr/>
        </p:nvSpPr>
        <p:spPr>
          <a:xfrm>
            <a:off x="4608653" y="133110"/>
            <a:ext cx="578155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sz="1600" dirty="0">
              <a:solidFill>
                <a:schemeClr val="bg1"/>
              </a:solidFill>
              <a:latin typeface="Century Gothic"/>
              <a:cs typeface="Calibri"/>
            </a:endParaRPr>
          </a:p>
        </p:txBody>
      </p:sp>
      <p:pic>
        <p:nvPicPr>
          <p:cNvPr id="13" name="Picture 13" descr="Diagram, engineering drawing&#10;&#10;Description automatically generated">
            <a:extLst>
              <a:ext uri="{FF2B5EF4-FFF2-40B4-BE49-F238E27FC236}">
                <a16:creationId xmlns:a16="http://schemas.microsoft.com/office/drawing/2014/main" id="{B08762D1-BB77-49D8-9612-1B0555DDBF13}"/>
              </a:ext>
            </a:extLst>
          </p:cNvPr>
          <p:cNvPicPr>
            <a:picLocks noChangeAspect="1"/>
          </p:cNvPicPr>
          <p:nvPr/>
        </p:nvPicPr>
        <p:blipFill>
          <a:blip r:embed="rId2"/>
          <a:stretch>
            <a:fillRect/>
          </a:stretch>
        </p:blipFill>
        <p:spPr>
          <a:xfrm>
            <a:off x="6544808" y="1865766"/>
            <a:ext cx="5162096" cy="3734252"/>
          </a:xfrm>
          <a:prstGeom prst="rect">
            <a:avLst/>
          </a:prstGeom>
        </p:spPr>
      </p:pic>
      <p:pic>
        <p:nvPicPr>
          <p:cNvPr id="14" name="Picture 14" descr="Diagram, engineering drawing&#10;&#10;Description automatically generated">
            <a:extLst>
              <a:ext uri="{FF2B5EF4-FFF2-40B4-BE49-F238E27FC236}">
                <a16:creationId xmlns:a16="http://schemas.microsoft.com/office/drawing/2014/main" id="{C2BF2DEB-B3A9-4744-9009-ABD833FA79D5}"/>
              </a:ext>
            </a:extLst>
          </p:cNvPr>
          <p:cNvPicPr>
            <a:picLocks noChangeAspect="1"/>
          </p:cNvPicPr>
          <p:nvPr/>
        </p:nvPicPr>
        <p:blipFill>
          <a:blip r:embed="rId3"/>
          <a:stretch>
            <a:fillRect/>
          </a:stretch>
        </p:blipFill>
        <p:spPr>
          <a:xfrm>
            <a:off x="-14742" y="-35832"/>
            <a:ext cx="4683124" cy="2856592"/>
          </a:xfrm>
          <a:prstGeom prst="rect">
            <a:avLst/>
          </a:prstGeom>
        </p:spPr>
      </p:pic>
      <p:pic>
        <p:nvPicPr>
          <p:cNvPr id="15" name="Picture 15" descr="Diagram, engineering drawing&#10;&#10;Description automatically generated">
            <a:extLst>
              <a:ext uri="{FF2B5EF4-FFF2-40B4-BE49-F238E27FC236}">
                <a16:creationId xmlns:a16="http://schemas.microsoft.com/office/drawing/2014/main" id="{0793FC05-8F1D-49AF-86F1-C6A0879D65E3}"/>
              </a:ext>
            </a:extLst>
          </p:cNvPr>
          <p:cNvPicPr>
            <a:picLocks noChangeAspect="1"/>
          </p:cNvPicPr>
          <p:nvPr/>
        </p:nvPicPr>
        <p:blipFill>
          <a:blip r:embed="rId4"/>
          <a:stretch>
            <a:fillRect/>
          </a:stretch>
        </p:blipFill>
        <p:spPr>
          <a:xfrm>
            <a:off x="2721" y="4523241"/>
            <a:ext cx="4648199" cy="2338160"/>
          </a:xfrm>
          <a:prstGeom prst="rect">
            <a:avLst/>
          </a:prstGeom>
        </p:spPr>
      </p:pic>
      <p:pic>
        <p:nvPicPr>
          <p:cNvPr id="3" name="Picture 6" descr="A picture containing text&#10;&#10;Description automatically generated">
            <a:extLst>
              <a:ext uri="{FF2B5EF4-FFF2-40B4-BE49-F238E27FC236}">
                <a16:creationId xmlns:a16="http://schemas.microsoft.com/office/drawing/2014/main" id="{A1758950-B87F-4C72-9BBA-862A1CF5D737}"/>
              </a:ext>
            </a:extLst>
          </p:cNvPr>
          <p:cNvPicPr>
            <a:picLocks noChangeAspect="1"/>
          </p:cNvPicPr>
          <p:nvPr/>
        </p:nvPicPr>
        <p:blipFill>
          <a:blip r:embed="rId5"/>
          <a:stretch>
            <a:fillRect/>
          </a:stretch>
        </p:blipFill>
        <p:spPr>
          <a:xfrm>
            <a:off x="11135929" y="-1768"/>
            <a:ext cx="1058001" cy="831736"/>
          </a:xfrm>
          <a:prstGeom prst="rect">
            <a:avLst/>
          </a:prstGeom>
        </p:spPr>
      </p:pic>
      <p:sp>
        <p:nvSpPr>
          <p:cNvPr id="4" name="TextBox 3">
            <a:extLst>
              <a:ext uri="{FF2B5EF4-FFF2-40B4-BE49-F238E27FC236}">
                <a16:creationId xmlns:a16="http://schemas.microsoft.com/office/drawing/2014/main" id="{1F74BDB1-1692-481A-BC67-176756FA6AFE}"/>
              </a:ext>
            </a:extLst>
          </p:cNvPr>
          <p:cNvSpPr txBox="1"/>
          <p:nvPr/>
        </p:nvSpPr>
        <p:spPr>
          <a:xfrm>
            <a:off x="4796118" y="833718"/>
            <a:ext cx="457199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i="1" dirty="0">
                <a:solidFill>
                  <a:schemeClr val="bg1"/>
                </a:solidFill>
              </a:rPr>
              <a:t>Front-view,  Top-view, Side-view of </a:t>
            </a:r>
            <a:r>
              <a:rPr lang="en-US" sz="1600" i="1" dirty="0">
                <a:solidFill>
                  <a:schemeClr val="bg1"/>
                </a:solidFill>
                <a:ea typeface="+mn-lt"/>
                <a:cs typeface="+mn-lt"/>
              </a:rPr>
              <a:t>ROV model.</a:t>
            </a:r>
            <a:endParaRPr lang="en-US" sz="1600" dirty="0">
              <a:solidFill>
                <a:schemeClr val="bg1"/>
              </a:solidFill>
              <a:cs typeface="Calibri"/>
            </a:endParaRPr>
          </a:p>
        </p:txBody>
      </p:sp>
    </p:spTree>
    <p:extLst>
      <p:ext uri="{BB962C8B-B14F-4D97-AF65-F5344CB8AC3E}">
        <p14:creationId xmlns:p14="http://schemas.microsoft.com/office/powerpoint/2010/main" val="4290542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r>
              <a:rPr lang="en-US" sz="1600" dirty="0">
                <a:solidFill>
                  <a:schemeClr val="bg1"/>
                </a:solidFill>
                <a:latin typeface="Century Gothic"/>
                <a:ea typeface=""/>
                <a:cs typeface=""/>
              </a:rPr>
              <a:t>                                                                M</a:t>
            </a:r>
          </a:p>
          <a:p>
            <a:pPr algn="ctr">
              <a:defRPr sz="1800" b="0" i="0" u="none" strike="noStrike" kern="0" cap="none" spc="0" baseline="0">
                <a:solidFill>
                  <a:srgbClr val="000000"/>
                </a:solidFill>
                <a:uFillTx/>
              </a:defRPr>
            </a:pPr>
            <a:r>
              <a:rPr lang="en-US" sz="1600" dirty="0">
                <a:solidFill>
                  <a:schemeClr val="bg1"/>
                </a:solidFill>
                <a:latin typeface="Century Gothic"/>
                <a:ea typeface=""/>
                <a:cs typeface=""/>
              </a:rPr>
              <a:t>                                                                E</a:t>
            </a:r>
          </a:p>
          <a:p>
            <a:pPr algn="ctr">
              <a:defRPr sz="1800" b="0" i="0" u="none" strike="noStrike" kern="0" cap="none" spc="0" baseline="0">
                <a:solidFill>
                  <a:srgbClr val="000000"/>
                </a:solidFill>
                <a:uFillTx/>
              </a:defRPr>
            </a:pPr>
            <a:r>
              <a:rPr lang="en-US" sz="1600" dirty="0">
                <a:solidFill>
                  <a:schemeClr val="bg1"/>
                </a:solidFill>
                <a:latin typeface="Century Gothic"/>
                <a:ea typeface=""/>
                <a:cs typeface=""/>
              </a:rPr>
              <a:t>                                                                T</a:t>
            </a:r>
          </a:p>
          <a:p>
            <a:pPr algn="ctr">
              <a:defRPr sz="1800" b="0" i="0" u="none" strike="noStrike" kern="0" cap="none" spc="0" baseline="0">
                <a:solidFill>
                  <a:srgbClr val="000000"/>
                </a:solidFill>
                <a:uFillTx/>
              </a:defRPr>
            </a:pPr>
            <a:r>
              <a:rPr lang="en-US" sz="1600" dirty="0">
                <a:solidFill>
                  <a:schemeClr val="bg1"/>
                </a:solidFill>
                <a:latin typeface="Century Gothic"/>
                <a:ea typeface=""/>
                <a:cs typeface=""/>
              </a:rPr>
              <a:t>                                                                H</a:t>
            </a:r>
          </a:p>
          <a:p>
            <a:pPr algn="ctr">
              <a:defRPr sz="1800" b="0" i="0" u="none" strike="noStrike" kern="0" cap="none" spc="0" baseline="0">
                <a:solidFill>
                  <a:srgbClr val="000000"/>
                </a:solidFill>
                <a:uFillTx/>
              </a:defRPr>
            </a:pPr>
            <a:r>
              <a:rPr lang="en-US" sz="1600" dirty="0">
                <a:solidFill>
                  <a:schemeClr val="bg1"/>
                </a:solidFill>
                <a:latin typeface="Century Gothic"/>
                <a:ea typeface=""/>
                <a:cs typeface=""/>
              </a:rPr>
              <a:t>                                                                O</a:t>
            </a:r>
          </a:p>
          <a:p>
            <a:pPr algn="ctr">
              <a:defRPr sz="1800" b="0" i="0" u="none" strike="noStrike" kern="0" cap="none" spc="0" baseline="0">
                <a:solidFill>
                  <a:srgbClr val="000000"/>
                </a:solidFill>
                <a:uFillTx/>
              </a:defRPr>
            </a:pPr>
            <a:r>
              <a:rPr lang="en-US" sz="1600" dirty="0">
                <a:solidFill>
                  <a:schemeClr val="bg1"/>
                </a:solidFill>
                <a:latin typeface="Century Gothic"/>
                <a:ea typeface=""/>
                <a:cs typeface=""/>
              </a:rPr>
              <a:t>                                                                D</a:t>
            </a:r>
          </a:p>
          <a:p>
            <a:pPr algn="ctr">
              <a:defRPr sz="1800" b="0" i="0" u="none" strike="noStrike" kern="0" cap="none" spc="0" baseline="0">
                <a:solidFill>
                  <a:srgbClr val="000000"/>
                </a:solidFill>
                <a:uFillTx/>
              </a:defRPr>
            </a:pPr>
            <a:r>
              <a:rPr lang="en-US" sz="1600" dirty="0">
                <a:solidFill>
                  <a:schemeClr val="bg1"/>
                </a:solidFill>
                <a:latin typeface="Century Gothic"/>
                <a:ea typeface=""/>
                <a:cs typeface=""/>
              </a:rPr>
              <a:t>                                                                O</a:t>
            </a:r>
          </a:p>
          <a:p>
            <a:pPr algn="ctr">
              <a:defRPr sz="1800" b="0" i="0" u="none" strike="noStrike" kern="0" cap="none" spc="0" baseline="0">
                <a:solidFill>
                  <a:srgbClr val="000000"/>
                </a:solidFill>
                <a:uFillTx/>
              </a:defRPr>
            </a:pPr>
            <a:r>
              <a:rPr lang="en-US" sz="1600" dirty="0">
                <a:solidFill>
                  <a:schemeClr val="bg1"/>
                </a:solidFill>
                <a:latin typeface="Century Gothic"/>
                <a:ea typeface=""/>
                <a:cs typeface=""/>
              </a:rPr>
              <a:t>                                                                L</a:t>
            </a:r>
          </a:p>
          <a:p>
            <a:pPr algn="ctr">
              <a:defRPr sz="1800" b="0" i="0" u="none" strike="noStrike" kern="0" cap="none" spc="0" baseline="0">
                <a:solidFill>
                  <a:srgbClr val="000000"/>
                </a:solidFill>
                <a:uFillTx/>
              </a:defRPr>
            </a:pPr>
            <a:r>
              <a:rPr lang="en-US" sz="1600" dirty="0">
                <a:solidFill>
                  <a:schemeClr val="bg1"/>
                </a:solidFill>
                <a:latin typeface="Century Gothic"/>
                <a:ea typeface=""/>
                <a:cs typeface=""/>
              </a:rPr>
              <a:t>                                                                O</a:t>
            </a:r>
          </a:p>
          <a:p>
            <a:pPr algn="ctr">
              <a:defRPr sz="1800" b="0" i="0" u="none" strike="noStrike" kern="0" cap="none" spc="0" baseline="0">
                <a:solidFill>
                  <a:srgbClr val="000000"/>
                </a:solidFill>
                <a:uFillTx/>
              </a:defRPr>
            </a:pPr>
            <a:r>
              <a:rPr lang="en-US" sz="1600" dirty="0">
                <a:solidFill>
                  <a:schemeClr val="bg1"/>
                </a:solidFill>
                <a:latin typeface="Century Gothic"/>
                <a:ea typeface=""/>
                <a:cs typeface=""/>
              </a:rPr>
              <a:t>                                                                G</a:t>
            </a:r>
          </a:p>
          <a:p>
            <a:pPr algn="ctr">
              <a:defRPr sz="1800" b="0" i="0" u="none" strike="noStrike" kern="0" cap="none" spc="0" baseline="0">
                <a:solidFill>
                  <a:srgbClr val="000000"/>
                </a:solidFill>
                <a:uFillTx/>
              </a:defRPr>
            </a:pPr>
            <a:r>
              <a:rPr lang="en-US" sz="1600" dirty="0">
                <a:solidFill>
                  <a:schemeClr val="bg1"/>
                </a:solidFill>
                <a:latin typeface="Century Gothic"/>
                <a:ea typeface=""/>
                <a:cs typeface=""/>
              </a:rPr>
              <a:t>                                                                Y</a:t>
            </a:r>
          </a:p>
          <a:p>
            <a:pPr algn="ctr">
              <a:defRPr sz="1800" b="0" i="0" u="none" strike="noStrike" kern="0" cap="none" spc="0" baseline="0">
                <a:solidFill>
                  <a:srgbClr val="000000"/>
                </a:solidFill>
                <a:uFillTx/>
              </a:defRPr>
            </a:pPr>
            <a:endParaRPr lang="en-US" sz="1600">
              <a:solidFill>
                <a:schemeClr val="bg1"/>
              </a:solidFill>
              <a:latin typeface="Century Gothic"/>
              <a:ea typeface=""/>
              <a:cs typeface=""/>
            </a:endParaRPr>
          </a:p>
          <a:p>
            <a:pPr algn="ctr">
              <a:defRPr sz="1800" b="0" i="0" u="none" strike="noStrike" kern="0" cap="none" spc="0" baseline="0">
                <a:solidFill>
                  <a:srgbClr val="000000"/>
                </a:solidFill>
                <a:uFillTx/>
              </a:defRPr>
            </a:pPr>
            <a:endParaRPr lang="en-US" sz="1600">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sz="1600">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sz="1600">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sz="1600">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sz="1600">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sz="1600">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sz="1600">
              <a:solidFill>
                <a:srgbClr val="EA6312"/>
              </a:solidFill>
              <a:latin typeface="Century Gothic"/>
              <a:ea typeface=""/>
              <a:cs typeface=""/>
            </a:endParaRPr>
          </a:p>
        </p:txBody>
      </p:sp>
      <p:sp>
        <p:nvSpPr>
          <p:cNvPr id="5" name="TextBox 4">
            <a:extLst>
              <a:ext uri="{FF2B5EF4-FFF2-40B4-BE49-F238E27FC236}">
                <a16:creationId xmlns:a16="http://schemas.microsoft.com/office/drawing/2014/main" id="{3276309E-58CF-4022-A445-B5F16C2E25D3}"/>
              </a:ext>
            </a:extLst>
          </p:cNvPr>
          <p:cNvSpPr txBox="1"/>
          <p:nvPr/>
        </p:nvSpPr>
        <p:spPr>
          <a:xfrm>
            <a:off x="4608653" y="133110"/>
            <a:ext cx="5781553" cy="55707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sz="1600" dirty="0">
                <a:solidFill>
                  <a:schemeClr val="bg1"/>
                </a:solidFill>
                <a:latin typeface="Century Gothic"/>
                <a:ea typeface="+mn-lt"/>
                <a:cs typeface="+mn-lt"/>
              </a:rPr>
              <a:t>The model contains two big flappers which work similar to impeller and four Propellers identical to the spacecraft propulsion system. The Chassis is made of PVC Pipes to give a buoyancy over the model as similar as Ring Buoy. A Cylinder body is placed at the </a:t>
            </a:r>
            <a:r>
              <a:rPr lang="en-US" sz="1600" dirty="0" err="1">
                <a:solidFill>
                  <a:schemeClr val="bg1"/>
                </a:solidFill>
                <a:latin typeface="Century Gothic"/>
                <a:ea typeface="+mn-lt"/>
                <a:cs typeface="+mn-lt"/>
              </a:rPr>
              <a:t>centre</a:t>
            </a:r>
            <a:r>
              <a:rPr lang="en-US" sz="1600" dirty="0">
                <a:solidFill>
                  <a:schemeClr val="bg1"/>
                </a:solidFill>
                <a:latin typeface="Century Gothic"/>
                <a:ea typeface="+mn-lt"/>
                <a:cs typeface="+mn-lt"/>
              </a:rPr>
              <a:t> of the assembly to maintain the </a:t>
            </a:r>
            <a:r>
              <a:rPr lang="en-US" sz="1600" dirty="0" err="1">
                <a:solidFill>
                  <a:schemeClr val="bg1"/>
                </a:solidFill>
                <a:latin typeface="Century Gothic"/>
                <a:ea typeface="+mn-lt"/>
                <a:cs typeface="+mn-lt"/>
              </a:rPr>
              <a:t>centre</a:t>
            </a:r>
            <a:r>
              <a:rPr lang="en-US" sz="1600" dirty="0">
                <a:solidFill>
                  <a:schemeClr val="bg1"/>
                </a:solidFill>
                <a:latin typeface="Century Gothic"/>
                <a:ea typeface="+mn-lt"/>
                <a:cs typeface="+mn-lt"/>
              </a:rPr>
              <a:t> of gravity as well as to place the circuits safe from the sewage. The Propellers are connected to the respective control system along the wire passing through the PVC Pipes. PVC material is one of the budget friendly and water resistant materials to be used. Acrylic Glass is entirely a water proof solution for achieving both transparent and waterproof. A Propeller is attached to the front of chassis to redirect the ROV in case of an obstacle along with the help of supporting front propeller drive. Flappers accelerate the forward motion by overcoming the solid obstacles easily. Due to Void spaces in the body, the product would get buoyancy easily hence it floats over the sludge.</a:t>
            </a:r>
            <a:endParaRPr lang="en-US" sz="1600">
              <a:solidFill>
                <a:schemeClr val="bg1"/>
              </a:solidFill>
              <a:latin typeface="Century Gothic"/>
              <a:cs typeface="Calibri"/>
            </a:endParaRPr>
          </a:p>
          <a:p>
            <a:pPr marL="285750" indent="-285750">
              <a:buFont typeface="Arial"/>
              <a:buChar char="•"/>
            </a:pPr>
            <a:r>
              <a:rPr lang="en-US" dirty="0"/>
              <a:t/>
            </a:r>
            <a:br>
              <a:rPr lang="en-US" dirty="0"/>
            </a:br>
            <a:endParaRPr lang="en-US">
              <a:solidFill>
                <a:schemeClr val="bg1"/>
              </a:solidFill>
              <a:latin typeface="Century Gothic"/>
              <a:cs typeface="Calibri"/>
            </a:endParaRPr>
          </a:p>
        </p:txBody>
      </p:sp>
      <p:pic>
        <p:nvPicPr>
          <p:cNvPr id="3" name="Picture 6" descr="Diagram, engineering drawing&#10;&#10;Description automatically generated">
            <a:extLst>
              <a:ext uri="{FF2B5EF4-FFF2-40B4-BE49-F238E27FC236}">
                <a16:creationId xmlns:a16="http://schemas.microsoft.com/office/drawing/2014/main" id="{B077FC65-DFE4-4A6C-BE0E-8D3438E3EE83}"/>
              </a:ext>
            </a:extLst>
          </p:cNvPr>
          <p:cNvPicPr>
            <a:picLocks noChangeAspect="1"/>
          </p:cNvPicPr>
          <p:nvPr/>
        </p:nvPicPr>
        <p:blipFill>
          <a:blip r:embed="rId2"/>
          <a:stretch>
            <a:fillRect/>
          </a:stretch>
        </p:blipFill>
        <p:spPr>
          <a:xfrm>
            <a:off x="4309" y="3797980"/>
            <a:ext cx="4645024" cy="3062968"/>
          </a:xfrm>
          <a:prstGeom prst="rect">
            <a:avLst/>
          </a:prstGeom>
        </p:spPr>
      </p:pic>
      <p:pic>
        <p:nvPicPr>
          <p:cNvPr id="7" name="Picture 8" descr="Diagram, engineering drawing&#10;&#10;Description automatically generated">
            <a:extLst>
              <a:ext uri="{FF2B5EF4-FFF2-40B4-BE49-F238E27FC236}">
                <a16:creationId xmlns:a16="http://schemas.microsoft.com/office/drawing/2014/main" id="{A78F1406-0AE8-4396-BE27-80226816E97C}"/>
              </a:ext>
            </a:extLst>
          </p:cNvPr>
          <p:cNvPicPr>
            <a:picLocks noChangeAspect="1"/>
          </p:cNvPicPr>
          <p:nvPr/>
        </p:nvPicPr>
        <p:blipFill>
          <a:blip r:embed="rId3"/>
          <a:stretch>
            <a:fillRect/>
          </a:stretch>
        </p:blipFill>
        <p:spPr>
          <a:xfrm>
            <a:off x="3401" y="1941739"/>
            <a:ext cx="3095625" cy="1885950"/>
          </a:xfrm>
          <a:prstGeom prst="rect">
            <a:avLst/>
          </a:prstGeom>
        </p:spPr>
      </p:pic>
      <p:pic>
        <p:nvPicPr>
          <p:cNvPr id="9" name="Picture 9" descr="Diagram, engineering drawing&#10;&#10;Description automatically generated">
            <a:extLst>
              <a:ext uri="{FF2B5EF4-FFF2-40B4-BE49-F238E27FC236}">
                <a16:creationId xmlns:a16="http://schemas.microsoft.com/office/drawing/2014/main" id="{FE3354FE-6BE6-4FCB-92CE-05B290BB1B59}"/>
              </a:ext>
            </a:extLst>
          </p:cNvPr>
          <p:cNvPicPr>
            <a:picLocks noChangeAspect="1"/>
          </p:cNvPicPr>
          <p:nvPr/>
        </p:nvPicPr>
        <p:blipFill rotWithShape="1">
          <a:blip r:embed="rId4"/>
          <a:srcRect l="13268" t="-1438" r="7125" b="1203"/>
          <a:stretch/>
        </p:blipFill>
        <p:spPr>
          <a:xfrm>
            <a:off x="2721" y="-94825"/>
            <a:ext cx="3096247" cy="2043385"/>
          </a:xfrm>
          <a:prstGeom prst="rect">
            <a:avLst/>
          </a:prstGeom>
        </p:spPr>
      </p:pic>
      <p:pic>
        <p:nvPicPr>
          <p:cNvPr id="4" name="Picture 6" descr="A picture containing text&#10;&#10;Description automatically generated">
            <a:extLst>
              <a:ext uri="{FF2B5EF4-FFF2-40B4-BE49-F238E27FC236}">
                <a16:creationId xmlns:a16="http://schemas.microsoft.com/office/drawing/2014/main" id="{CCBCEAAF-116A-4370-AE29-89854A945658}"/>
              </a:ext>
            </a:extLst>
          </p:cNvPr>
          <p:cNvPicPr>
            <a:picLocks noChangeAspect="1"/>
          </p:cNvPicPr>
          <p:nvPr/>
        </p:nvPicPr>
        <p:blipFill>
          <a:blip r:embed="rId5"/>
          <a:stretch>
            <a:fillRect/>
          </a:stretch>
        </p:blipFill>
        <p:spPr>
          <a:xfrm>
            <a:off x="11135929" y="-1768"/>
            <a:ext cx="1058001" cy="831736"/>
          </a:xfrm>
          <a:prstGeom prst="rect">
            <a:avLst/>
          </a:prstGeom>
        </p:spPr>
      </p:pic>
    </p:spTree>
    <p:extLst>
      <p:ext uri="{BB962C8B-B14F-4D97-AF65-F5344CB8AC3E}">
        <p14:creationId xmlns:p14="http://schemas.microsoft.com/office/powerpoint/2010/main" val="40241066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en-GB" sz="1200" i="1" dirty="0">
              <a:solidFill>
                <a:schemeClr val="bg1"/>
              </a:solidFill>
              <a:latin typeface="Calibri"/>
              <a:ea typeface=""/>
              <a:cs typeface="Calibri"/>
            </a:endParaRPr>
          </a:p>
        </p:txBody>
      </p:sp>
      <p:pic>
        <p:nvPicPr>
          <p:cNvPr id="3" name="Picture 6" descr="Diagram, schematic&#10;&#10;Description automatically generated">
            <a:extLst>
              <a:ext uri="{FF2B5EF4-FFF2-40B4-BE49-F238E27FC236}">
                <a16:creationId xmlns:a16="http://schemas.microsoft.com/office/drawing/2014/main" id="{3390813F-03B9-4E85-96AA-CD2FE48E90A4}"/>
              </a:ext>
            </a:extLst>
          </p:cNvPr>
          <p:cNvPicPr>
            <a:picLocks noChangeAspect="1"/>
          </p:cNvPicPr>
          <p:nvPr/>
        </p:nvPicPr>
        <p:blipFill>
          <a:blip r:embed="rId2"/>
          <a:stretch>
            <a:fillRect/>
          </a:stretch>
        </p:blipFill>
        <p:spPr>
          <a:xfrm>
            <a:off x="1406257" y="478798"/>
            <a:ext cx="8745764" cy="6170839"/>
          </a:xfrm>
          <a:prstGeom prst="rect">
            <a:avLst/>
          </a:prstGeom>
        </p:spPr>
      </p:pic>
      <p:pic>
        <p:nvPicPr>
          <p:cNvPr id="4" name="Picture 6" descr="A picture containing text&#10;&#10;Description automatically generated">
            <a:extLst>
              <a:ext uri="{FF2B5EF4-FFF2-40B4-BE49-F238E27FC236}">
                <a16:creationId xmlns:a16="http://schemas.microsoft.com/office/drawing/2014/main" id="{25A25E57-AF43-45BF-A564-4AEF0D15B1AD}"/>
              </a:ext>
            </a:extLst>
          </p:cNvPr>
          <p:cNvPicPr>
            <a:picLocks noChangeAspect="1"/>
          </p:cNvPicPr>
          <p:nvPr/>
        </p:nvPicPr>
        <p:blipFill>
          <a:blip r:embed="rId3"/>
          <a:stretch>
            <a:fillRect/>
          </a:stretch>
        </p:blipFill>
        <p:spPr>
          <a:xfrm>
            <a:off x="11135929" y="-1768"/>
            <a:ext cx="1058001" cy="831736"/>
          </a:xfrm>
          <a:prstGeom prst="rect">
            <a:avLst/>
          </a:prstGeom>
        </p:spPr>
      </p:pic>
      <p:sp>
        <p:nvSpPr>
          <p:cNvPr id="5" name="TextBox 4">
            <a:extLst>
              <a:ext uri="{FF2B5EF4-FFF2-40B4-BE49-F238E27FC236}">
                <a16:creationId xmlns:a16="http://schemas.microsoft.com/office/drawing/2014/main" id="{595BCD04-87BD-4C1D-A872-4832DC6B77E7}"/>
              </a:ext>
            </a:extLst>
          </p:cNvPr>
          <p:cNvSpPr txBox="1"/>
          <p:nvPr/>
        </p:nvSpPr>
        <p:spPr>
          <a:xfrm>
            <a:off x="2259107" y="188259"/>
            <a:ext cx="755724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600" i="1" dirty="0">
                <a:solidFill>
                  <a:schemeClr val="bg1"/>
                </a:solidFill>
              </a:rPr>
              <a:t>Circuit configuration of sensors and electromechanical parts with microcontroller</a:t>
            </a:r>
            <a:endParaRPr lang="en-GB" sz="1600" dirty="0">
              <a:solidFill>
                <a:schemeClr val="bg1"/>
              </a:solidFill>
              <a:ea typeface="+mn-lt"/>
              <a:cs typeface="+mn-lt"/>
            </a:endParaRPr>
          </a:p>
          <a:p>
            <a:pPr algn="l"/>
            <a:endParaRPr lang="en-GB" sz="1600" dirty="0">
              <a:cs typeface="Calibri"/>
            </a:endParaRPr>
          </a:p>
        </p:txBody>
      </p:sp>
    </p:spTree>
    <p:extLst>
      <p:ext uri="{BB962C8B-B14F-4D97-AF65-F5344CB8AC3E}">
        <p14:creationId xmlns:p14="http://schemas.microsoft.com/office/powerpoint/2010/main" val="3443957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65151" y="770889"/>
            <a:ext cx="4133560" cy="3395469"/>
          </a:xfrm>
        </p:spPr>
        <p:txBody>
          <a:bodyPr>
            <a:normAutofit/>
          </a:bodyPr>
          <a:lstStyle/>
          <a:p>
            <a:r>
              <a:rPr lang="en-US"/>
              <a:t>College Name</a:t>
            </a:r>
          </a:p>
        </p:txBody>
      </p:sp>
      <p:sp>
        <p:nvSpPr>
          <p:cNvPr id="119" name="TextBox 118">
            <a:extLst>
              <a:ext uri="{FF2B5EF4-FFF2-40B4-BE49-F238E27FC236}">
                <a16:creationId xmlns:a16="http://schemas.microsoft.com/office/drawing/2014/main" id="{E3382F6E-8D0A-4EE6-AE77-52FCBC1D76B8}"/>
              </a:ext>
            </a:extLst>
          </p:cNvPr>
          <p:cNvSpPr txBox="1"/>
          <p:nvPr/>
        </p:nvSpPr>
        <p:spPr>
          <a:xfrm>
            <a:off x="4724400" y="320040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pic>
        <p:nvPicPr>
          <p:cNvPr id="6" name="Picture 6" descr="A picture containing text&#10;&#10;Description automatically generated">
            <a:extLst>
              <a:ext uri="{FF2B5EF4-FFF2-40B4-BE49-F238E27FC236}">
                <a16:creationId xmlns:a16="http://schemas.microsoft.com/office/drawing/2014/main" id="{F8CD4A47-BC20-4CB4-846F-DA61814C0AF2}"/>
              </a:ext>
            </a:extLst>
          </p:cNvPr>
          <p:cNvPicPr>
            <a:picLocks noChangeAspect="1"/>
          </p:cNvPicPr>
          <p:nvPr/>
        </p:nvPicPr>
        <p:blipFill>
          <a:blip r:embed="rId2"/>
          <a:stretch>
            <a:fillRect/>
          </a:stretch>
        </p:blipFill>
        <p:spPr>
          <a:xfrm>
            <a:off x="11135929" y="-1768"/>
            <a:ext cx="1058001" cy="831736"/>
          </a:xfrm>
          <a:prstGeom prst="rect">
            <a:avLst/>
          </a:prstGeom>
        </p:spPr>
      </p:pic>
      <p:pic>
        <p:nvPicPr>
          <p:cNvPr id="7" name="Picture 7" descr="Logo&#10;&#10;Description automatically generated">
            <a:extLst>
              <a:ext uri="{FF2B5EF4-FFF2-40B4-BE49-F238E27FC236}">
                <a16:creationId xmlns:a16="http://schemas.microsoft.com/office/drawing/2014/main" id="{351C0E84-8E28-4820-90C1-6EC747E4531D}"/>
              </a:ext>
            </a:extLst>
          </p:cNvPr>
          <p:cNvPicPr>
            <a:picLocks noChangeAspect="1"/>
          </p:cNvPicPr>
          <p:nvPr/>
        </p:nvPicPr>
        <p:blipFill>
          <a:blip r:embed="rId3"/>
          <a:stretch>
            <a:fillRect/>
          </a:stretch>
        </p:blipFill>
        <p:spPr>
          <a:xfrm>
            <a:off x="1522864" y="2390366"/>
            <a:ext cx="3621078" cy="2076212"/>
          </a:xfrm>
          <a:prstGeom prst="rect">
            <a:avLst/>
          </a:prstGeom>
        </p:spPr>
      </p:pic>
      <p:pic>
        <p:nvPicPr>
          <p:cNvPr id="11" name="Picture 11" descr="Logo&#10;&#10;Description automatically generated">
            <a:extLst>
              <a:ext uri="{FF2B5EF4-FFF2-40B4-BE49-F238E27FC236}">
                <a16:creationId xmlns:a16="http://schemas.microsoft.com/office/drawing/2014/main" id="{C2CB3227-7A84-4EB0-8892-E934341498CA}"/>
              </a:ext>
            </a:extLst>
          </p:cNvPr>
          <p:cNvPicPr>
            <a:picLocks noChangeAspect="1"/>
          </p:cNvPicPr>
          <p:nvPr/>
        </p:nvPicPr>
        <p:blipFill>
          <a:blip r:embed="rId4"/>
          <a:stretch>
            <a:fillRect/>
          </a:stretch>
        </p:blipFill>
        <p:spPr>
          <a:xfrm>
            <a:off x="8885208" y="1900295"/>
            <a:ext cx="2068011" cy="2077656"/>
          </a:xfrm>
          <a:prstGeom prst="rect">
            <a:avLst/>
          </a:prstGeom>
        </p:spPr>
      </p:pic>
      <p:sp>
        <p:nvSpPr>
          <p:cNvPr id="71" name="TextBox 70">
            <a:extLst>
              <a:ext uri="{FF2B5EF4-FFF2-40B4-BE49-F238E27FC236}">
                <a16:creationId xmlns:a16="http://schemas.microsoft.com/office/drawing/2014/main" id="{7FC13FFA-A193-4A0B-9044-29ABE6AA2BF5}"/>
              </a:ext>
            </a:extLst>
          </p:cNvPr>
          <p:cNvSpPr txBox="1"/>
          <p:nvPr/>
        </p:nvSpPr>
        <p:spPr>
          <a:xfrm>
            <a:off x="740780" y="4078147"/>
            <a:ext cx="636028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Calibri"/>
                <a:cs typeface="Arial"/>
              </a:rPr>
              <a:t>SRM Institute of Science and Technology​</a:t>
            </a:r>
            <a:endParaRPr lang="en-US" sz="2800"/>
          </a:p>
        </p:txBody>
      </p:sp>
      <p:sp>
        <p:nvSpPr>
          <p:cNvPr id="72" name="TextBox 71">
            <a:extLst>
              <a:ext uri="{FF2B5EF4-FFF2-40B4-BE49-F238E27FC236}">
                <a16:creationId xmlns:a16="http://schemas.microsoft.com/office/drawing/2014/main" id="{325964A9-1F54-409A-A79E-24AE1C48318C}"/>
              </a:ext>
            </a:extLst>
          </p:cNvPr>
          <p:cNvSpPr txBox="1"/>
          <p:nvPr/>
        </p:nvSpPr>
        <p:spPr>
          <a:xfrm>
            <a:off x="8322198" y="4068501"/>
            <a:ext cx="4344363"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latin typeface="Calibri"/>
                <a:cs typeface="Arial"/>
              </a:rPr>
              <a:t>Jadavpur University​</a:t>
            </a:r>
            <a:endParaRPr lang="en-US"/>
          </a:p>
        </p:txBody>
      </p:sp>
    </p:spTree>
    <p:extLst>
      <p:ext uri="{BB962C8B-B14F-4D97-AF65-F5344CB8AC3E}">
        <p14:creationId xmlns:p14="http://schemas.microsoft.com/office/powerpoint/2010/main" val="1847998961"/>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r>
              <a:rPr lang="en-US">
                <a:solidFill>
                  <a:schemeClr val="bg1"/>
                </a:solidFill>
                <a:latin typeface="Century Gothic"/>
                <a:ea typeface=""/>
                <a:cs typeface=""/>
              </a:rPr>
              <a:t>                                                                M</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E</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T</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H</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O</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D</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O</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L</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O</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G</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Y</a:t>
            </a:r>
          </a:p>
          <a:p>
            <a:pPr algn="ctr">
              <a:defRPr sz="1800" b="0" i="0" u="none" strike="noStrike" kern="0" cap="none" spc="0" baseline="0">
                <a:solidFill>
                  <a:srgbClr val="000000"/>
                </a:solidFill>
                <a:uFillTx/>
              </a:defRPr>
            </a:pPr>
            <a:endParaRPr lang="en-US">
              <a:solidFill>
                <a:schemeClr val="bg1"/>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p:txBody>
      </p:sp>
      <p:sp>
        <p:nvSpPr>
          <p:cNvPr id="5" name="TextBox 4">
            <a:extLst>
              <a:ext uri="{FF2B5EF4-FFF2-40B4-BE49-F238E27FC236}">
                <a16:creationId xmlns:a16="http://schemas.microsoft.com/office/drawing/2014/main" id="{3276309E-58CF-4022-A445-B5F16C2E25D3}"/>
              </a:ext>
            </a:extLst>
          </p:cNvPr>
          <p:cNvSpPr txBox="1"/>
          <p:nvPr/>
        </p:nvSpPr>
        <p:spPr>
          <a:xfrm>
            <a:off x="4653157" y="1244947"/>
            <a:ext cx="6198838" cy="36009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dirty="0">
                <a:solidFill>
                  <a:schemeClr val="bg1"/>
                </a:solidFill>
                <a:latin typeface="Century Gothic"/>
                <a:ea typeface="+mn-lt"/>
                <a:cs typeface="+mn-lt"/>
              </a:rPr>
              <a:t>An Arduino Nano V3 controls the ROV circuit, which is connected to the topside master via the tether using RS232 serial communication. On board the ROV, the Arduino sends commands to the thrusters and the camera pitch servo. </a:t>
            </a:r>
            <a:endParaRPr lang="en-US" sz="1600">
              <a:solidFill>
                <a:schemeClr val="bg1"/>
              </a:solidFill>
              <a:latin typeface="Century Gothic"/>
              <a:cs typeface="Calibri"/>
            </a:endParaRPr>
          </a:p>
          <a:p>
            <a:pPr marL="285750" indent="-285750">
              <a:buFont typeface="Arial"/>
              <a:buChar char="•"/>
            </a:pPr>
            <a:r>
              <a:rPr lang="en-US" sz="1600" dirty="0">
                <a:solidFill>
                  <a:schemeClr val="bg1"/>
                </a:solidFill>
                <a:latin typeface="Century Gothic"/>
                <a:ea typeface="+mn-lt"/>
                <a:cs typeface="+mn-lt"/>
              </a:rPr>
              <a:t>There are total 16 electronics components use from sensors to brushless dc motor, to work with a brushless motor but any esc can be connected to any receiver. ECS is nothing but Electronic stability control (ESC) helps prevent a vehicle from skidding – and the driver from losing control of his or her vehicle – when turning a corner, braking sharply or making a sudden </a:t>
            </a:r>
            <a:r>
              <a:rPr lang="en-US" sz="1600" dirty="0" err="1">
                <a:solidFill>
                  <a:schemeClr val="bg1"/>
                </a:solidFill>
                <a:latin typeface="Century Gothic"/>
                <a:ea typeface="+mn-lt"/>
                <a:cs typeface="+mn-lt"/>
              </a:rPr>
              <a:t>manoeuvre</a:t>
            </a:r>
            <a:r>
              <a:rPr lang="en-US" sz="1600" dirty="0">
                <a:solidFill>
                  <a:schemeClr val="bg1"/>
                </a:solidFill>
                <a:latin typeface="Century Gothic"/>
                <a:ea typeface="+mn-lt"/>
                <a:cs typeface="+mn-lt"/>
              </a:rPr>
              <a:t>.</a:t>
            </a:r>
            <a:endParaRPr lang="en-US">
              <a:solidFill>
                <a:schemeClr val="bg1"/>
              </a:solidFill>
              <a:latin typeface="Century Gothic"/>
              <a:ea typeface="+mn-lt"/>
              <a:cs typeface="+mn-lt"/>
            </a:endParaRPr>
          </a:p>
          <a:p>
            <a:pPr marL="285750" indent="-285750">
              <a:buFont typeface="Arial"/>
              <a:buChar char="•"/>
            </a:pPr>
            <a:r>
              <a:rPr lang="en-US" dirty="0"/>
              <a:t/>
            </a:r>
            <a:br>
              <a:rPr lang="en-US" dirty="0"/>
            </a:br>
            <a:endParaRPr lang="en-US">
              <a:solidFill>
                <a:schemeClr val="bg1"/>
              </a:solidFill>
              <a:latin typeface="Century Gothic"/>
              <a:cs typeface="Calibri"/>
            </a:endParaRPr>
          </a:p>
        </p:txBody>
      </p:sp>
      <p:sp>
        <p:nvSpPr>
          <p:cNvPr id="3" name="TextBox 2">
            <a:extLst>
              <a:ext uri="{FF2B5EF4-FFF2-40B4-BE49-F238E27FC236}">
                <a16:creationId xmlns:a16="http://schemas.microsoft.com/office/drawing/2014/main" id="{3B297B73-AA00-4A56-AF95-A05A3A520007}"/>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cs typeface="Calibri"/>
            </a:endParaRPr>
          </a:p>
        </p:txBody>
      </p:sp>
      <p:pic>
        <p:nvPicPr>
          <p:cNvPr id="7" name="Picture 6" descr="Diagram, schematic&#10;&#10;Description automatically generated">
            <a:extLst>
              <a:ext uri="{FF2B5EF4-FFF2-40B4-BE49-F238E27FC236}">
                <a16:creationId xmlns:a16="http://schemas.microsoft.com/office/drawing/2014/main" id="{8AA887B4-6477-48FD-A8A5-E1F461F0B2A3}"/>
              </a:ext>
            </a:extLst>
          </p:cNvPr>
          <p:cNvPicPr>
            <a:picLocks noChangeAspect="1"/>
          </p:cNvPicPr>
          <p:nvPr/>
        </p:nvPicPr>
        <p:blipFill>
          <a:blip r:embed="rId2"/>
          <a:stretch>
            <a:fillRect/>
          </a:stretch>
        </p:blipFill>
        <p:spPr>
          <a:xfrm>
            <a:off x="-454" y="3827008"/>
            <a:ext cx="4654549" cy="3032126"/>
          </a:xfrm>
          <a:prstGeom prst="rect">
            <a:avLst/>
          </a:prstGeom>
        </p:spPr>
      </p:pic>
      <p:pic>
        <p:nvPicPr>
          <p:cNvPr id="4" name="Picture 6" descr="A picture containing text&#10;&#10;Description automatically generated">
            <a:extLst>
              <a:ext uri="{FF2B5EF4-FFF2-40B4-BE49-F238E27FC236}">
                <a16:creationId xmlns:a16="http://schemas.microsoft.com/office/drawing/2014/main" id="{149F6E3C-E6B9-4F92-916D-E59C8BC63570}"/>
              </a:ext>
            </a:extLst>
          </p:cNvPr>
          <p:cNvPicPr>
            <a:picLocks noChangeAspect="1"/>
          </p:cNvPicPr>
          <p:nvPr/>
        </p:nvPicPr>
        <p:blipFill>
          <a:blip r:embed="rId3"/>
          <a:stretch>
            <a:fillRect/>
          </a:stretch>
        </p:blipFill>
        <p:spPr>
          <a:xfrm>
            <a:off x="11135929" y="-1768"/>
            <a:ext cx="1058001" cy="831736"/>
          </a:xfrm>
          <a:prstGeom prst="rect">
            <a:avLst/>
          </a:prstGeom>
        </p:spPr>
      </p:pic>
    </p:spTree>
    <p:extLst>
      <p:ext uri="{BB962C8B-B14F-4D97-AF65-F5344CB8AC3E}">
        <p14:creationId xmlns:p14="http://schemas.microsoft.com/office/powerpoint/2010/main" val="2463506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r>
              <a:rPr lang="en-US">
                <a:solidFill>
                  <a:schemeClr val="bg1"/>
                </a:solidFill>
                <a:latin typeface="Century Gothic"/>
                <a:ea typeface=""/>
                <a:cs typeface=""/>
              </a:rPr>
              <a:t>                                                                M</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E</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T</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H</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O</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D</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O</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L</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O</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G</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Y</a:t>
            </a:r>
          </a:p>
          <a:p>
            <a:pPr algn="ctr">
              <a:defRPr sz="1800" b="0" i="0" u="none" strike="noStrike" kern="0" cap="none" spc="0" baseline="0">
                <a:solidFill>
                  <a:srgbClr val="000000"/>
                </a:solidFill>
                <a:uFillTx/>
              </a:defRPr>
            </a:pPr>
            <a:endParaRPr lang="en-US">
              <a:solidFill>
                <a:schemeClr val="bg1"/>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p:txBody>
      </p:sp>
      <p:sp>
        <p:nvSpPr>
          <p:cNvPr id="8" name="Oval 7">
            <a:extLst>
              <a:ext uri="{FF2B5EF4-FFF2-40B4-BE49-F238E27FC236}">
                <a16:creationId xmlns:a16="http://schemas.microsoft.com/office/drawing/2014/main" id="{FACBFD16-1C91-4F87-9651-CBCBCA6E135C}"/>
              </a:ext>
            </a:extLst>
          </p:cNvPr>
          <p:cNvSpPr/>
          <p:nvPr/>
        </p:nvSpPr>
        <p:spPr>
          <a:xfrm>
            <a:off x="11619052" y="6338103"/>
            <a:ext cx="491924" cy="472632"/>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ea typeface="+mn-lt"/>
                <a:cs typeface="+mn-lt"/>
              </a:rPr>
              <a:t>22</a:t>
            </a:r>
            <a:endParaRPr lang="en-US" dirty="0"/>
          </a:p>
        </p:txBody>
      </p:sp>
      <p:sp>
        <p:nvSpPr>
          <p:cNvPr id="5" name="TextBox 4">
            <a:extLst>
              <a:ext uri="{FF2B5EF4-FFF2-40B4-BE49-F238E27FC236}">
                <a16:creationId xmlns:a16="http://schemas.microsoft.com/office/drawing/2014/main" id="{3276309E-58CF-4022-A445-B5F16C2E25D3}"/>
              </a:ext>
            </a:extLst>
          </p:cNvPr>
          <p:cNvSpPr txBox="1"/>
          <p:nvPr/>
        </p:nvSpPr>
        <p:spPr>
          <a:xfrm>
            <a:off x="4626263" y="1809724"/>
            <a:ext cx="6198838" cy="36009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sz="1600" dirty="0">
              <a:solidFill>
                <a:schemeClr val="bg1"/>
              </a:solidFill>
              <a:latin typeface="Century Gothic"/>
              <a:ea typeface="+mn-lt"/>
              <a:cs typeface="+mn-lt"/>
            </a:endParaRPr>
          </a:p>
          <a:p>
            <a:pPr marL="285750" indent="-285750">
              <a:buFont typeface="Arial"/>
              <a:buChar char="•"/>
            </a:pPr>
            <a:r>
              <a:rPr lang="en-US" sz="1600" dirty="0">
                <a:solidFill>
                  <a:schemeClr val="bg1"/>
                </a:solidFill>
                <a:latin typeface="Century Gothic"/>
                <a:ea typeface="+mn-lt"/>
                <a:cs typeface="+mn-lt"/>
              </a:rPr>
              <a:t>Starting from different sorts of transistors, capacitors and resistors a circuit has been successfully drawn out of it. There are a total of 4 sensors used as the digital compass , pressure sensor, sonar sensor and temperature sensor. Arduino nano is the microcontroller which is a complete, breadboard-friendly board based on the ATmega328P released in 2008. It offers the same connectivity and specs of the Arduino Uno board in a smaller form factor. Along with it for the live footage of the video input </a:t>
            </a:r>
            <a:r>
              <a:rPr lang="en-US" sz="1600" dirty="0" err="1">
                <a:solidFill>
                  <a:schemeClr val="bg1"/>
                </a:solidFill>
                <a:latin typeface="Century Gothic"/>
                <a:ea typeface="+mn-lt"/>
                <a:cs typeface="+mn-lt"/>
              </a:rPr>
              <a:t>Horyzon</a:t>
            </a:r>
            <a:r>
              <a:rPr lang="en-US" sz="1600" dirty="0">
                <a:solidFill>
                  <a:schemeClr val="bg1"/>
                </a:solidFill>
                <a:latin typeface="Century Gothic"/>
                <a:ea typeface="+mn-lt"/>
                <a:cs typeface="+mn-lt"/>
              </a:rPr>
              <a:t> V3 along with its regulator and balun connected to the gimbal servo to control to its axis.</a:t>
            </a:r>
            <a:endParaRPr lang="en-US" dirty="0">
              <a:solidFill>
                <a:schemeClr val="bg1"/>
              </a:solidFill>
              <a:latin typeface="Century Gothic"/>
              <a:ea typeface="+mn-lt"/>
              <a:cs typeface="+mn-lt"/>
            </a:endParaRPr>
          </a:p>
          <a:p>
            <a:pPr marL="285750" indent="-285750">
              <a:buFont typeface="Arial"/>
              <a:buChar char="•"/>
            </a:pPr>
            <a:r>
              <a:rPr lang="en-US" dirty="0"/>
              <a:t/>
            </a:r>
            <a:br>
              <a:rPr lang="en-US" dirty="0"/>
            </a:br>
            <a:endParaRPr lang="en-US">
              <a:solidFill>
                <a:schemeClr val="bg1"/>
              </a:solidFill>
              <a:latin typeface="Century Gothic"/>
              <a:cs typeface="Calibri"/>
            </a:endParaRPr>
          </a:p>
        </p:txBody>
      </p:sp>
      <p:sp>
        <p:nvSpPr>
          <p:cNvPr id="3" name="TextBox 2">
            <a:extLst>
              <a:ext uri="{FF2B5EF4-FFF2-40B4-BE49-F238E27FC236}">
                <a16:creationId xmlns:a16="http://schemas.microsoft.com/office/drawing/2014/main" id="{3B297B73-AA00-4A56-AF95-A05A3A520007}"/>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cs typeface="Calibri"/>
            </a:endParaRPr>
          </a:p>
        </p:txBody>
      </p:sp>
      <p:pic>
        <p:nvPicPr>
          <p:cNvPr id="7" name="Picture 6" descr="Diagram, schematic&#10;&#10;Description automatically generated">
            <a:extLst>
              <a:ext uri="{FF2B5EF4-FFF2-40B4-BE49-F238E27FC236}">
                <a16:creationId xmlns:a16="http://schemas.microsoft.com/office/drawing/2014/main" id="{8AA887B4-6477-48FD-A8A5-E1F461F0B2A3}"/>
              </a:ext>
            </a:extLst>
          </p:cNvPr>
          <p:cNvPicPr>
            <a:picLocks noChangeAspect="1"/>
          </p:cNvPicPr>
          <p:nvPr/>
        </p:nvPicPr>
        <p:blipFill>
          <a:blip r:embed="rId2"/>
          <a:stretch>
            <a:fillRect/>
          </a:stretch>
        </p:blipFill>
        <p:spPr>
          <a:xfrm>
            <a:off x="-454" y="3827008"/>
            <a:ext cx="4654549" cy="3032126"/>
          </a:xfrm>
          <a:prstGeom prst="rect">
            <a:avLst/>
          </a:prstGeom>
        </p:spPr>
      </p:pic>
      <p:pic>
        <p:nvPicPr>
          <p:cNvPr id="4" name="Picture 6" descr="A picture containing text&#10;&#10;Description automatically generated">
            <a:extLst>
              <a:ext uri="{FF2B5EF4-FFF2-40B4-BE49-F238E27FC236}">
                <a16:creationId xmlns:a16="http://schemas.microsoft.com/office/drawing/2014/main" id="{D83ADB02-D4AB-4A18-9E7C-8778206FF35D}"/>
              </a:ext>
            </a:extLst>
          </p:cNvPr>
          <p:cNvPicPr>
            <a:picLocks noChangeAspect="1"/>
          </p:cNvPicPr>
          <p:nvPr/>
        </p:nvPicPr>
        <p:blipFill>
          <a:blip r:embed="rId3"/>
          <a:stretch>
            <a:fillRect/>
          </a:stretch>
        </p:blipFill>
        <p:spPr>
          <a:xfrm>
            <a:off x="11135929" y="-1768"/>
            <a:ext cx="1058001" cy="831736"/>
          </a:xfrm>
          <a:prstGeom prst="rect">
            <a:avLst/>
          </a:prstGeom>
        </p:spPr>
      </p:pic>
    </p:spTree>
    <p:extLst>
      <p:ext uri="{BB962C8B-B14F-4D97-AF65-F5344CB8AC3E}">
        <p14:creationId xmlns:p14="http://schemas.microsoft.com/office/powerpoint/2010/main" val="31971598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en-US" dirty="0">
              <a:solidFill>
                <a:schemeClr val="bg1"/>
              </a:solidFill>
              <a:latin typeface="Century Gothic"/>
              <a:ea typeface=""/>
              <a:cs typeface=""/>
            </a:endParaRPr>
          </a:p>
        </p:txBody>
      </p:sp>
      <p:sp>
        <p:nvSpPr>
          <p:cNvPr id="5" name="TextBox 4">
            <a:extLst>
              <a:ext uri="{FF2B5EF4-FFF2-40B4-BE49-F238E27FC236}">
                <a16:creationId xmlns:a16="http://schemas.microsoft.com/office/drawing/2014/main" id="{3276309E-58CF-4022-A445-B5F16C2E25D3}"/>
              </a:ext>
            </a:extLst>
          </p:cNvPr>
          <p:cNvSpPr txBox="1"/>
          <p:nvPr/>
        </p:nvSpPr>
        <p:spPr>
          <a:xfrm>
            <a:off x="4608653" y="133110"/>
            <a:ext cx="578155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sz="1600" dirty="0">
              <a:solidFill>
                <a:schemeClr val="bg1"/>
              </a:solidFill>
              <a:latin typeface="Century Gothic"/>
              <a:cs typeface="Calibri"/>
            </a:endParaRPr>
          </a:p>
        </p:txBody>
      </p:sp>
      <p:pic>
        <p:nvPicPr>
          <p:cNvPr id="3" name="Picture 6" descr="A picture containing text&#10;&#10;Description automatically generated">
            <a:extLst>
              <a:ext uri="{FF2B5EF4-FFF2-40B4-BE49-F238E27FC236}">
                <a16:creationId xmlns:a16="http://schemas.microsoft.com/office/drawing/2014/main" id="{551DE7A9-7925-41E6-A147-F7C164324EA3}"/>
              </a:ext>
            </a:extLst>
          </p:cNvPr>
          <p:cNvPicPr>
            <a:picLocks noChangeAspect="1"/>
          </p:cNvPicPr>
          <p:nvPr/>
        </p:nvPicPr>
        <p:blipFill>
          <a:blip r:embed="rId2"/>
          <a:stretch>
            <a:fillRect/>
          </a:stretch>
        </p:blipFill>
        <p:spPr>
          <a:xfrm>
            <a:off x="11135929" y="-1768"/>
            <a:ext cx="1058001" cy="831736"/>
          </a:xfrm>
          <a:prstGeom prst="rect">
            <a:avLst/>
          </a:prstGeom>
        </p:spPr>
      </p:pic>
      <p:pic>
        <p:nvPicPr>
          <p:cNvPr id="4" name="Picture 5" descr="Diagram&#10;&#10;Description automatically generated">
            <a:extLst>
              <a:ext uri="{FF2B5EF4-FFF2-40B4-BE49-F238E27FC236}">
                <a16:creationId xmlns:a16="http://schemas.microsoft.com/office/drawing/2014/main" id="{B66C6245-3F92-4B45-89D1-687941FC4F9A}"/>
              </a:ext>
            </a:extLst>
          </p:cNvPr>
          <p:cNvPicPr>
            <a:picLocks noChangeAspect="1"/>
          </p:cNvPicPr>
          <p:nvPr/>
        </p:nvPicPr>
        <p:blipFill>
          <a:blip r:embed="rId3"/>
          <a:stretch>
            <a:fillRect/>
          </a:stretch>
        </p:blipFill>
        <p:spPr>
          <a:xfrm>
            <a:off x="3353360" y="379319"/>
            <a:ext cx="5413561" cy="6224867"/>
          </a:xfrm>
          <a:prstGeom prst="rect">
            <a:avLst/>
          </a:prstGeom>
        </p:spPr>
      </p:pic>
      <p:sp>
        <p:nvSpPr>
          <p:cNvPr id="6" name="TextBox 5">
            <a:extLst>
              <a:ext uri="{FF2B5EF4-FFF2-40B4-BE49-F238E27FC236}">
                <a16:creationId xmlns:a16="http://schemas.microsoft.com/office/drawing/2014/main" id="{953F89AD-BE33-4E67-B54A-6EBBFF30F7CB}"/>
              </a:ext>
            </a:extLst>
          </p:cNvPr>
          <p:cNvSpPr txBox="1"/>
          <p:nvPr/>
        </p:nvSpPr>
        <p:spPr>
          <a:xfrm>
            <a:off x="3630706" y="35859"/>
            <a:ext cx="452717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i="1" dirty="0">
                <a:solidFill>
                  <a:schemeClr val="bg1"/>
                </a:solidFill>
                <a:ea typeface="+mn-lt"/>
                <a:cs typeface="+mn-lt"/>
              </a:rPr>
              <a:t>Interfacing algorithm for hardware and software</a:t>
            </a:r>
            <a:endParaRPr lang="en-US" sz="1600">
              <a:solidFill>
                <a:schemeClr val="bg1"/>
              </a:solidFill>
              <a:cs typeface="Calibri"/>
            </a:endParaRPr>
          </a:p>
        </p:txBody>
      </p:sp>
    </p:spTree>
    <p:extLst>
      <p:ext uri="{BB962C8B-B14F-4D97-AF65-F5344CB8AC3E}">
        <p14:creationId xmlns:p14="http://schemas.microsoft.com/office/powerpoint/2010/main" val="35474333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r>
              <a:rPr lang="en-US">
                <a:solidFill>
                  <a:schemeClr val="bg1"/>
                </a:solidFill>
                <a:latin typeface="Century Gothic"/>
                <a:ea typeface=""/>
                <a:cs typeface=""/>
              </a:rPr>
              <a:t>                                                                M</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E</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T</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H</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O</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D</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O</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L</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O</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G</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Y</a:t>
            </a:r>
          </a:p>
          <a:p>
            <a:pPr algn="ctr">
              <a:defRPr sz="1800" b="0" i="0" u="none" strike="noStrike" kern="0" cap="none" spc="0" baseline="0">
                <a:solidFill>
                  <a:srgbClr val="000000"/>
                </a:solidFill>
                <a:uFillTx/>
              </a:defRPr>
            </a:pPr>
            <a:endParaRPr lang="en-US">
              <a:solidFill>
                <a:schemeClr val="bg1"/>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p:txBody>
      </p:sp>
      <p:sp>
        <p:nvSpPr>
          <p:cNvPr id="5" name="TextBox 4">
            <a:extLst>
              <a:ext uri="{FF2B5EF4-FFF2-40B4-BE49-F238E27FC236}">
                <a16:creationId xmlns:a16="http://schemas.microsoft.com/office/drawing/2014/main" id="{3276309E-58CF-4022-A445-B5F16C2E25D3}"/>
              </a:ext>
            </a:extLst>
          </p:cNvPr>
          <p:cNvSpPr txBox="1"/>
          <p:nvPr/>
        </p:nvSpPr>
        <p:spPr>
          <a:xfrm>
            <a:off x="4608653" y="133110"/>
            <a:ext cx="5781553" cy="45550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sz="1600" dirty="0">
                <a:solidFill>
                  <a:schemeClr val="bg1"/>
                </a:solidFill>
                <a:latin typeface="Century Gothic"/>
                <a:ea typeface="+mn-lt"/>
                <a:cs typeface="+mn-lt"/>
              </a:rPr>
              <a:t>ROV offers a </a:t>
            </a:r>
            <a:r>
              <a:rPr lang="en-US" sz="1600" dirty="0" err="1">
                <a:solidFill>
                  <a:schemeClr val="bg1"/>
                </a:solidFill>
                <a:latin typeface="Century Gothic"/>
                <a:ea typeface="+mn-lt"/>
                <a:cs typeface="+mn-lt"/>
              </a:rPr>
              <a:t>computerised</a:t>
            </a:r>
            <a:r>
              <a:rPr lang="en-US" sz="1600" dirty="0">
                <a:solidFill>
                  <a:schemeClr val="bg1"/>
                </a:solidFill>
                <a:latin typeface="Century Gothic"/>
                <a:ea typeface="+mn-lt"/>
                <a:cs typeface="+mn-lt"/>
              </a:rPr>
              <a:t> answer for the assortment of ecological surveys underwater. While they give a compelling arrangement in situations where their errand is restricted to fundamental sensor information assortment, administrative control by an administrator is as yet expected to settle on more confounded choices. Since crude information of the camera and sonar data is too enormous to be conveyed acoustically submerged, the evaluation of the information is performed post-mission. This postponed admittance can anyway prompt insufficient information assortment and longer activities that rely upon the information must be done after the information has been gathered. To improve the situational mindfulness and navigation abilities of ROV.</a:t>
            </a:r>
            <a:endParaRPr lang="en-US">
              <a:solidFill>
                <a:schemeClr val="bg1"/>
              </a:solidFill>
              <a:cs typeface="Calibri" panose="020F0502020204030204"/>
            </a:endParaRPr>
          </a:p>
          <a:p>
            <a:pPr marL="285750" indent="-285750">
              <a:buFont typeface="Arial"/>
              <a:buChar char="•"/>
            </a:pPr>
            <a:r>
              <a:rPr lang="en-US" dirty="0"/>
              <a:t/>
            </a:r>
            <a:br>
              <a:rPr lang="en-US" dirty="0"/>
            </a:br>
            <a:endParaRPr lang="en-US" sz="1600">
              <a:solidFill>
                <a:schemeClr val="bg1"/>
              </a:solidFill>
              <a:latin typeface="Century Gothic"/>
              <a:cs typeface="Calibri"/>
            </a:endParaRPr>
          </a:p>
        </p:txBody>
      </p:sp>
      <p:pic>
        <p:nvPicPr>
          <p:cNvPr id="3" name="Picture 6" descr="A picture containing text&#10;&#10;Description automatically generated">
            <a:extLst>
              <a:ext uri="{FF2B5EF4-FFF2-40B4-BE49-F238E27FC236}">
                <a16:creationId xmlns:a16="http://schemas.microsoft.com/office/drawing/2014/main" id="{098B84E4-04B8-41DE-9CEB-F7176282C689}"/>
              </a:ext>
            </a:extLst>
          </p:cNvPr>
          <p:cNvPicPr>
            <a:picLocks noChangeAspect="1"/>
          </p:cNvPicPr>
          <p:nvPr/>
        </p:nvPicPr>
        <p:blipFill>
          <a:blip r:embed="rId2"/>
          <a:stretch>
            <a:fillRect/>
          </a:stretch>
        </p:blipFill>
        <p:spPr>
          <a:xfrm>
            <a:off x="11135929" y="-1768"/>
            <a:ext cx="1058001" cy="831736"/>
          </a:xfrm>
          <a:prstGeom prst="rect">
            <a:avLst/>
          </a:prstGeom>
        </p:spPr>
      </p:pic>
      <p:pic>
        <p:nvPicPr>
          <p:cNvPr id="4" name="Picture 5" descr="Diagram&#10;&#10;Description automatically generated">
            <a:extLst>
              <a:ext uri="{FF2B5EF4-FFF2-40B4-BE49-F238E27FC236}">
                <a16:creationId xmlns:a16="http://schemas.microsoft.com/office/drawing/2014/main" id="{0AF4A0CE-18A0-48AE-9557-FCC486E0F7BB}"/>
              </a:ext>
            </a:extLst>
          </p:cNvPr>
          <p:cNvPicPr>
            <a:picLocks noChangeAspect="1"/>
          </p:cNvPicPr>
          <p:nvPr/>
        </p:nvPicPr>
        <p:blipFill>
          <a:blip r:embed="rId3"/>
          <a:stretch>
            <a:fillRect/>
          </a:stretch>
        </p:blipFill>
        <p:spPr>
          <a:xfrm>
            <a:off x="560" y="2226048"/>
            <a:ext cx="4032996" cy="4629150"/>
          </a:xfrm>
          <a:prstGeom prst="rect">
            <a:avLst/>
          </a:prstGeom>
        </p:spPr>
      </p:pic>
    </p:spTree>
    <p:extLst>
      <p:ext uri="{BB962C8B-B14F-4D97-AF65-F5344CB8AC3E}">
        <p14:creationId xmlns:p14="http://schemas.microsoft.com/office/powerpoint/2010/main" val="1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r>
              <a:rPr lang="en-US">
                <a:solidFill>
                  <a:schemeClr val="bg1"/>
                </a:solidFill>
                <a:latin typeface="Century Gothic"/>
                <a:ea typeface=""/>
                <a:cs typeface=""/>
              </a:rPr>
              <a:t>                                                                M</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E</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T</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H</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O</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D</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O</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L</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O</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G</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Y</a:t>
            </a:r>
          </a:p>
          <a:p>
            <a:pPr algn="ctr">
              <a:defRPr sz="1800" b="0" i="0" u="none" strike="noStrike" kern="0" cap="none" spc="0" baseline="0">
                <a:solidFill>
                  <a:srgbClr val="000000"/>
                </a:solidFill>
                <a:uFillTx/>
              </a:defRPr>
            </a:pPr>
            <a:endParaRPr lang="en-US">
              <a:solidFill>
                <a:schemeClr val="bg1"/>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p:txBody>
      </p:sp>
      <p:sp>
        <p:nvSpPr>
          <p:cNvPr id="5" name="TextBox 4">
            <a:extLst>
              <a:ext uri="{FF2B5EF4-FFF2-40B4-BE49-F238E27FC236}">
                <a16:creationId xmlns:a16="http://schemas.microsoft.com/office/drawing/2014/main" id="{3276309E-58CF-4022-A445-B5F16C2E25D3}"/>
              </a:ext>
            </a:extLst>
          </p:cNvPr>
          <p:cNvSpPr txBox="1"/>
          <p:nvPr/>
        </p:nvSpPr>
        <p:spPr>
          <a:xfrm>
            <a:off x="4608653" y="133110"/>
            <a:ext cx="5781553" cy="45858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endParaRPr lang="en-US" sz="1600">
              <a:solidFill>
                <a:schemeClr val="bg1"/>
              </a:solidFill>
              <a:latin typeface="Century Gothic"/>
              <a:cs typeface="Calibri" panose="020F0502020204030204"/>
            </a:endParaRPr>
          </a:p>
          <a:p>
            <a:endParaRPr lang="en-US" dirty="0"/>
          </a:p>
          <a:p>
            <a:pPr marL="285750" indent="-285750" algn="just">
              <a:buFont typeface="Arial"/>
              <a:buChar char="•"/>
            </a:pPr>
            <a:r>
              <a:rPr lang="en-US" sz="1600" dirty="0">
                <a:solidFill>
                  <a:schemeClr val="bg1"/>
                </a:solidFill>
                <a:latin typeface="Century Gothic"/>
                <a:ea typeface="+mn-lt"/>
                <a:cs typeface="+mn-lt"/>
              </a:rPr>
              <a:t>The submerged environment yields an unforgiving nature for acoustic correspondence as a result of now is the right time to change multipath engendering and frequency-subordinate constriction, coming about in time-fluctuating frequency-selectivity and just a restricted acoustic data transmission that can be utilized effectively. Hence, to give critical information rates, e.g., to communicate video, stage cognizant acoustic tweak techniques are required that effectively utilize the restricted accessible transmission capacity. The adaptable phase-coherent tweak procedure is named Multi-Stream Frequency-Repetition Spread Spectrum (MSFRSS).</a:t>
            </a:r>
            <a:endParaRPr lang="en-US" sz="1600">
              <a:solidFill>
                <a:schemeClr val="bg1"/>
              </a:solidFill>
              <a:latin typeface="Century Gothic"/>
              <a:cs typeface="Calibri"/>
            </a:endParaRPr>
          </a:p>
          <a:p>
            <a:pPr marL="285750" indent="-285750">
              <a:buFont typeface="Arial"/>
              <a:buChar char="•"/>
            </a:pPr>
            <a:r>
              <a:rPr lang="en-US" dirty="0"/>
              <a:t/>
            </a:r>
            <a:br>
              <a:rPr lang="en-US" dirty="0"/>
            </a:br>
            <a:endParaRPr lang="en-US" sz="1600">
              <a:solidFill>
                <a:schemeClr val="bg1"/>
              </a:solidFill>
              <a:latin typeface="Century Gothic"/>
              <a:cs typeface="Calibri"/>
            </a:endParaRPr>
          </a:p>
        </p:txBody>
      </p:sp>
      <p:pic>
        <p:nvPicPr>
          <p:cNvPr id="3" name="Picture 6" descr="A picture containing text&#10;&#10;Description automatically generated">
            <a:extLst>
              <a:ext uri="{FF2B5EF4-FFF2-40B4-BE49-F238E27FC236}">
                <a16:creationId xmlns:a16="http://schemas.microsoft.com/office/drawing/2014/main" id="{7973C64D-32AF-494C-9592-F514E779557B}"/>
              </a:ext>
            </a:extLst>
          </p:cNvPr>
          <p:cNvPicPr>
            <a:picLocks noChangeAspect="1"/>
          </p:cNvPicPr>
          <p:nvPr/>
        </p:nvPicPr>
        <p:blipFill>
          <a:blip r:embed="rId2"/>
          <a:stretch>
            <a:fillRect/>
          </a:stretch>
        </p:blipFill>
        <p:spPr>
          <a:xfrm>
            <a:off x="11135929" y="-1768"/>
            <a:ext cx="1058001" cy="831736"/>
          </a:xfrm>
          <a:prstGeom prst="rect">
            <a:avLst/>
          </a:prstGeom>
        </p:spPr>
      </p:pic>
      <p:pic>
        <p:nvPicPr>
          <p:cNvPr id="4" name="Picture 5" descr="Diagram&#10;&#10;Description automatically generated">
            <a:extLst>
              <a:ext uri="{FF2B5EF4-FFF2-40B4-BE49-F238E27FC236}">
                <a16:creationId xmlns:a16="http://schemas.microsoft.com/office/drawing/2014/main" id="{857D8597-3AC8-4EE4-AF23-28D4BE14D59F}"/>
              </a:ext>
            </a:extLst>
          </p:cNvPr>
          <p:cNvPicPr>
            <a:picLocks noChangeAspect="1"/>
          </p:cNvPicPr>
          <p:nvPr/>
        </p:nvPicPr>
        <p:blipFill>
          <a:blip r:embed="rId3"/>
          <a:stretch>
            <a:fillRect/>
          </a:stretch>
        </p:blipFill>
        <p:spPr>
          <a:xfrm>
            <a:off x="560" y="2226048"/>
            <a:ext cx="4032996" cy="4629150"/>
          </a:xfrm>
          <a:prstGeom prst="rect">
            <a:avLst/>
          </a:prstGeom>
        </p:spPr>
      </p:pic>
    </p:spTree>
    <p:extLst>
      <p:ext uri="{BB962C8B-B14F-4D97-AF65-F5344CB8AC3E}">
        <p14:creationId xmlns:p14="http://schemas.microsoft.com/office/powerpoint/2010/main" val="20568140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en-US" dirty="0">
              <a:solidFill>
                <a:schemeClr val="bg1"/>
              </a:solidFill>
              <a:latin typeface="Century Gothic"/>
              <a:ea typeface=""/>
              <a:cs typeface=""/>
            </a:endParaRPr>
          </a:p>
        </p:txBody>
      </p:sp>
      <p:sp>
        <p:nvSpPr>
          <p:cNvPr id="5" name="TextBox 4">
            <a:extLst>
              <a:ext uri="{FF2B5EF4-FFF2-40B4-BE49-F238E27FC236}">
                <a16:creationId xmlns:a16="http://schemas.microsoft.com/office/drawing/2014/main" id="{3276309E-58CF-4022-A445-B5F16C2E25D3}"/>
              </a:ext>
            </a:extLst>
          </p:cNvPr>
          <p:cNvSpPr txBox="1"/>
          <p:nvPr/>
        </p:nvSpPr>
        <p:spPr>
          <a:xfrm>
            <a:off x="4608653" y="133110"/>
            <a:ext cx="578155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sz="1600" b="1" dirty="0">
              <a:solidFill>
                <a:schemeClr val="bg1"/>
              </a:solidFill>
              <a:latin typeface="Century Gothic"/>
              <a:ea typeface="+mn-lt"/>
              <a:cs typeface="+mn-lt"/>
            </a:endParaRPr>
          </a:p>
        </p:txBody>
      </p:sp>
      <p:pic>
        <p:nvPicPr>
          <p:cNvPr id="3" name="Picture 6" descr="Diagram&#10;&#10;Description automatically generated">
            <a:extLst>
              <a:ext uri="{FF2B5EF4-FFF2-40B4-BE49-F238E27FC236}">
                <a16:creationId xmlns:a16="http://schemas.microsoft.com/office/drawing/2014/main" id="{7883F5C3-CC73-4A85-908E-129003163C4B}"/>
              </a:ext>
            </a:extLst>
          </p:cNvPr>
          <p:cNvPicPr>
            <a:picLocks noChangeAspect="1"/>
          </p:cNvPicPr>
          <p:nvPr/>
        </p:nvPicPr>
        <p:blipFill>
          <a:blip r:embed="rId2"/>
          <a:stretch>
            <a:fillRect/>
          </a:stretch>
        </p:blipFill>
        <p:spPr>
          <a:xfrm>
            <a:off x="4969782" y="423184"/>
            <a:ext cx="2043792" cy="6011635"/>
          </a:xfrm>
          <a:prstGeom prst="rect">
            <a:avLst/>
          </a:prstGeom>
        </p:spPr>
      </p:pic>
      <p:pic>
        <p:nvPicPr>
          <p:cNvPr id="4" name="Picture 6" descr="A picture containing text&#10;&#10;Description automatically generated">
            <a:extLst>
              <a:ext uri="{FF2B5EF4-FFF2-40B4-BE49-F238E27FC236}">
                <a16:creationId xmlns:a16="http://schemas.microsoft.com/office/drawing/2014/main" id="{549C85D0-8E4F-4E57-A178-9814E382FD89}"/>
              </a:ext>
            </a:extLst>
          </p:cNvPr>
          <p:cNvPicPr>
            <a:picLocks noChangeAspect="1"/>
          </p:cNvPicPr>
          <p:nvPr/>
        </p:nvPicPr>
        <p:blipFill>
          <a:blip r:embed="rId3"/>
          <a:stretch>
            <a:fillRect/>
          </a:stretch>
        </p:blipFill>
        <p:spPr>
          <a:xfrm>
            <a:off x="11135929" y="-1768"/>
            <a:ext cx="1058001" cy="831736"/>
          </a:xfrm>
          <a:prstGeom prst="rect">
            <a:avLst/>
          </a:prstGeom>
        </p:spPr>
      </p:pic>
      <p:sp>
        <p:nvSpPr>
          <p:cNvPr id="6" name="TextBox 5">
            <a:extLst>
              <a:ext uri="{FF2B5EF4-FFF2-40B4-BE49-F238E27FC236}">
                <a16:creationId xmlns:a16="http://schemas.microsoft.com/office/drawing/2014/main" id="{BC42EA3B-CC92-4EEA-B9CB-C236B0FB0C26}"/>
              </a:ext>
            </a:extLst>
          </p:cNvPr>
          <p:cNvSpPr txBox="1"/>
          <p:nvPr/>
        </p:nvSpPr>
        <p:spPr>
          <a:xfrm>
            <a:off x="4805082" y="71718"/>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i="1" dirty="0">
                <a:solidFill>
                  <a:schemeClr val="bg1"/>
                </a:solidFill>
                <a:ea typeface="+mn-lt"/>
                <a:cs typeface="+mn-lt"/>
              </a:rPr>
              <a:t>Image processing flowchart</a:t>
            </a:r>
            <a:endParaRPr lang="en-US" sz="1600">
              <a:solidFill>
                <a:schemeClr val="bg1"/>
              </a:solidFill>
              <a:cs typeface="Calibri"/>
            </a:endParaRPr>
          </a:p>
        </p:txBody>
      </p:sp>
    </p:spTree>
    <p:extLst>
      <p:ext uri="{BB962C8B-B14F-4D97-AF65-F5344CB8AC3E}">
        <p14:creationId xmlns:p14="http://schemas.microsoft.com/office/powerpoint/2010/main" val="42373969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r>
              <a:rPr lang="en-US">
                <a:solidFill>
                  <a:schemeClr val="bg1"/>
                </a:solidFill>
                <a:latin typeface="Century Gothic"/>
                <a:ea typeface=""/>
                <a:cs typeface=""/>
              </a:rPr>
              <a:t>                                                                M</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E</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T</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H</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O</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D</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O</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L</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O</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G</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Y</a:t>
            </a:r>
          </a:p>
          <a:p>
            <a:pPr algn="ctr">
              <a:defRPr sz="1800" b="0" i="0" u="none" strike="noStrike" kern="0" cap="none" spc="0" baseline="0">
                <a:solidFill>
                  <a:srgbClr val="000000"/>
                </a:solidFill>
                <a:uFillTx/>
              </a:defRPr>
            </a:pPr>
            <a:endParaRPr lang="en-US">
              <a:solidFill>
                <a:schemeClr val="bg1"/>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p:txBody>
      </p:sp>
      <p:sp>
        <p:nvSpPr>
          <p:cNvPr id="5" name="TextBox 4">
            <a:extLst>
              <a:ext uri="{FF2B5EF4-FFF2-40B4-BE49-F238E27FC236}">
                <a16:creationId xmlns:a16="http://schemas.microsoft.com/office/drawing/2014/main" id="{3276309E-58CF-4022-A445-B5F16C2E25D3}"/>
              </a:ext>
            </a:extLst>
          </p:cNvPr>
          <p:cNvSpPr txBox="1"/>
          <p:nvPr/>
        </p:nvSpPr>
        <p:spPr>
          <a:xfrm>
            <a:off x="4608653" y="133110"/>
            <a:ext cx="5781553"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dirty="0">
                <a:solidFill>
                  <a:schemeClr val="bg1"/>
                </a:solidFill>
                <a:latin typeface="Century Gothic"/>
                <a:ea typeface="+mn-lt"/>
                <a:cs typeface="+mn-lt"/>
              </a:rPr>
              <a:t>Sewer inspection and conditional assessment is done either manually through inspection teams or visually through recordings of the pipelines taken by a camera connected as a CCTV. However both of these methods require long and meticulous human effort which results in lost time and budget. The objective in this research is to automate the earlier mentioned process using computer vision and sensors which constantly feed data to our systems.</a:t>
            </a:r>
            <a:r>
              <a:rPr lang="en-US" sz="1600" b="1" dirty="0">
                <a:solidFill>
                  <a:schemeClr val="bg1"/>
                </a:solidFill>
                <a:latin typeface="Century Gothic"/>
                <a:ea typeface="+mn-lt"/>
                <a:cs typeface="+mn-lt"/>
              </a:rPr>
              <a:t> The computer vision approach is thus completed as follows. First, the raw image is pre-processed and </a:t>
            </a:r>
            <a:r>
              <a:rPr lang="en-US" sz="1600" b="1" dirty="0" err="1">
                <a:solidFill>
                  <a:schemeClr val="bg1"/>
                </a:solidFill>
                <a:latin typeface="Century Gothic"/>
                <a:ea typeface="+mn-lt"/>
                <a:cs typeface="+mn-lt"/>
              </a:rPr>
              <a:t>optimised</a:t>
            </a:r>
            <a:r>
              <a:rPr lang="en-US" sz="1600" b="1" dirty="0">
                <a:solidFill>
                  <a:schemeClr val="bg1"/>
                </a:solidFill>
                <a:latin typeface="Century Gothic"/>
                <a:ea typeface="+mn-lt"/>
                <a:cs typeface="+mn-lt"/>
              </a:rPr>
              <a:t> for the model. Following that: </a:t>
            </a:r>
            <a:r>
              <a:rPr lang="en-US" sz="1600" b="1" dirty="0" err="1">
                <a:solidFill>
                  <a:schemeClr val="bg1"/>
                </a:solidFill>
                <a:latin typeface="Century Gothic"/>
                <a:ea typeface="+mn-lt"/>
                <a:cs typeface="+mn-lt"/>
              </a:rPr>
              <a:t>i</a:t>
            </a:r>
            <a:r>
              <a:rPr lang="en-US" sz="1600" b="1" dirty="0">
                <a:solidFill>
                  <a:schemeClr val="bg1"/>
                </a:solidFill>
                <a:latin typeface="Century Gothic"/>
                <a:ea typeface="+mn-lt"/>
                <a:cs typeface="+mn-lt"/>
              </a:rPr>
              <a:t>) the ROI ( Region-of-Interest) model returns a region with the highest probability of a defect or a fault in the pipeline ii) which is then fed into the classifier CNN (Convolutional-Neural-Network) model to decipher exactly what it is. The presented algorithm has been designed and tested as per datasets from CCTV inspection reports and other manually annotated open-source datasets.</a:t>
            </a:r>
          </a:p>
        </p:txBody>
      </p:sp>
      <p:pic>
        <p:nvPicPr>
          <p:cNvPr id="3" name="Picture 6" descr="Diagram&#10;&#10;Description automatically generated">
            <a:extLst>
              <a:ext uri="{FF2B5EF4-FFF2-40B4-BE49-F238E27FC236}">
                <a16:creationId xmlns:a16="http://schemas.microsoft.com/office/drawing/2014/main" id="{7883F5C3-CC73-4A85-908E-129003163C4B}"/>
              </a:ext>
            </a:extLst>
          </p:cNvPr>
          <p:cNvPicPr>
            <a:picLocks noChangeAspect="1"/>
          </p:cNvPicPr>
          <p:nvPr/>
        </p:nvPicPr>
        <p:blipFill>
          <a:blip r:embed="rId2"/>
          <a:stretch>
            <a:fillRect/>
          </a:stretch>
        </p:blipFill>
        <p:spPr>
          <a:xfrm>
            <a:off x="1159782" y="-3174"/>
            <a:ext cx="2334077" cy="6864349"/>
          </a:xfrm>
          <a:prstGeom prst="rect">
            <a:avLst/>
          </a:prstGeom>
        </p:spPr>
      </p:pic>
      <p:pic>
        <p:nvPicPr>
          <p:cNvPr id="4" name="Picture 6" descr="A picture containing text&#10;&#10;Description automatically generated">
            <a:extLst>
              <a:ext uri="{FF2B5EF4-FFF2-40B4-BE49-F238E27FC236}">
                <a16:creationId xmlns:a16="http://schemas.microsoft.com/office/drawing/2014/main" id="{9B3154E7-A3FA-4C07-B139-A5B0C1C1243A}"/>
              </a:ext>
            </a:extLst>
          </p:cNvPr>
          <p:cNvPicPr>
            <a:picLocks noChangeAspect="1"/>
          </p:cNvPicPr>
          <p:nvPr/>
        </p:nvPicPr>
        <p:blipFill>
          <a:blip r:embed="rId3"/>
          <a:stretch>
            <a:fillRect/>
          </a:stretch>
        </p:blipFill>
        <p:spPr>
          <a:xfrm>
            <a:off x="11135929" y="-1768"/>
            <a:ext cx="1058001" cy="831736"/>
          </a:xfrm>
          <a:prstGeom prst="rect">
            <a:avLst/>
          </a:prstGeom>
        </p:spPr>
      </p:pic>
    </p:spTree>
    <p:extLst>
      <p:ext uri="{BB962C8B-B14F-4D97-AF65-F5344CB8AC3E}">
        <p14:creationId xmlns:p14="http://schemas.microsoft.com/office/powerpoint/2010/main" val="39470507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EA6312"/>
              </a:solidFill>
              <a:uFillTx/>
              <a:latin typeface="Century Gothic"/>
              <a:ea typeface=""/>
              <a:cs typeface=""/>
            </a:endParaRPr>
          </a:p>
        </p:txBody>
      </p:sp>
      <p:sp>
        <p:nvSpPr>
          <p:cNvPr id="8" name="Content Placeholder">
            <a:extLst>
              <a:ext uri="{FF2B5EF4-FFF2-40B4-BE49-F238E27FC236}">
                <a16:creationId xmlns:a16="http://schemas.microsoft.com/office/drawing/2014/main" id="{5DFD1A08-D1D0-451E-8C08-CB13F266CB9A}"/>
              </a:ext>
            </a:extLst>
          </p:cNvPr>
          <p:cNvSpPr txBox="1">
            <a:spLocks/>
          </p:cNvSpPr>
          <p:nvPr/>
        </p:nvSpPr>
        <p:spPr>
          <a:xfrm>
            <a:off x="4651808" y="406371"/>
            <a:ext cx="6437736" cy="6852005"/>
          </a:xfrm>
          <a:prstGeom prst="rect">
            <a:avLst/>
          </a:prstGeom>
          <a:noFill/>
          <a:ln>
            <a:noFill/>
          </a:ln>
        </p:spPr>
        <p:txBody>
          <a:bodyPr vert="horz" wrap="square" lIns="91440" tIns="45720" rIns="91440" bIns="45720" anchor="ctr" anchorCtr="0" compatLnSpc="1">
            <a:normAutofit/>
          </a:bodyPr>
          <a:lstStyle>
            <a:lvl1pPr marL="342900" marR="0" lvl="0" indent="-342900" algn="l" defTabSz="457200" rtl="0" fontAlgn="auto" hangingPunct="1">
              <a:lnSpc>
                <a:spcPct val="100000"/>
              </a:lnSpc>
              <a:spcBef>
                <a:spcPts val="1000"/>
              </a:spcBef>
              <a:spcAft>
                <a:spcPts val="0"/>
              </a:spcAft>
              <a:buClr>
                <a:srgbClr val="8AD0D6"/>
              </a:buClr>
              <a:buSzPct val="80000"/>
              <a:buFont typeface="Wingdings 3"/>
              <a:buChar char=""/>
              <a:tabLst/>
              <a:defRPr lang="en-US" sz="2000" b="0" i="0" u="none" strike="noStrike" kern="1200" cap="none" spc="0" baseline="0">
                <a:solidFill>
                  <a:srgbClr val="FFFFFF"/>
                </a:solidFill>
                <a:uFillTx/>
                <a:latin typeface="Century Gothic"/>
              </a:defRPr>
            </a:lvl1pPr>
            <a:lvl2pPr marL="742950" marR="0" lvl="1" indent="-285750" algn="l" defTabSz="457200" rtl="0" fontAlgn="auto" hangingPunct="1">
              <a:lnSpc>
                <a:spcPct val="100000"/>
              </a:lnSpc>
              <a:spcBef>
                <a:spcPts val="1000"/>
              </a:spcBef>
              <a:spcAft>
                <a:spcPts val="0"/>
              </a:spcAft>
              <a:buClr>
                <a:srgbClr val="8AD0D6"/>
              </a:buClr>
              <a:buSzPct val="80000"/>
              <a:buFont typeface="Wingdings 3"/>
              <a:buChar char=""/>
              <a:tabLst/>
              <a:defRPr lang="en-US" sz="1800" b="0" i="0" u="none" strike="noStrike" kern="1200" cap="none" spc="0" baseline="0">
                <a:solidFill>
                  <a:srgbClr val="FFFFFF"/>
                </a:solidFill>
                <a:uFillTx/>
                <a:latin typeface="Century Gothic"/>
              </a:defRPr>
            </a:lvl2pPr>
            <a:lvl3pPr marL="1143000" marR="0" lvl="2"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600" b="0" i="0" u="none" strike="noStrike" kern="1200" cap="none" spc="0" baseline="0">
                <a:solidFill>
                  <a:srgbClr val="FFFFFF"/>
                </a:solidFill>
                <a:uFillTx/>
                <a:latin typeface="Century Gothic"/>
              </a:defRPr>
            </a:lvl3pPr>
            <a:lvl4pPr marL="1600200" marR="0" lvl="3"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400" b="0" i="0" u="none" strike="noStrike" kern="1200" cap="none" spc="0" baseline="0">
                <a:solidFill>
                  <a:srgbClr val="FFFFFF"/>
                </a:solidFill>
                <a:uFillTx/>
                <a:latin typeface="Century Gothic"/>
              </a:defRPr>
            </a:lvl4pPr>
            <a:lvl5pPr marL="2057400" marR="0" lvl="4"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400" b="0" i="0" u="none" strike="noStrike" kern="1200" cap="none" spc="0" baseline="0">
                <a:solidFill>
                  <a:srgbClr val="FFFFFF"/>
                </a:solidFill>
                <a:uFillTx/>
                <a:latin typeface="Century Gothic"/>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GB" sz="1800" b="1" dirty="0">
              <a:cs typeface="Arial"/>
            </a:endParaRPr>
          </a:p>
        </p:txBody>
      </p:sp>
      <p:sp>
        <p:nvSpPr>
          <p:cNvPr id="7" name="Title">
            <a:extLst>
              <a:ext uri="{FF2B5EF4-FFF2-40B4-BE49-F238E27FC236}">
                <a16:creationId xmlns:a16="http://schemas.microsoft.com/office/drawing/2014/main" id="{A96A1E0F-FEDC-4665-B141-91593068C5AD}"/>
              </a:ext>
            </a:extLst>
          </p:cNvPr>
          <p:cNvSpPr>
            <a:spLocks noGrp="1"/>
          </p:cNvSpPr>
          <p:nvPr/>
        </p:nvSpPr>
        <p:spPr>
          <a:xfrm>
            <a:off x="4183376" y="-1797096"/>
            <a:ext cx="411025" cy="753137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US" sz="2400" dirty="0"/>
          </a:p>
        </p:txBody>
      </p:sp>
      <p:pic>
        <p:nvPicPr>
          <p:cNvPr id="4" name="Picture 4">
            <a:extLst>
              <a:ext uri="{FF2B5EF4-FFF2-40B4-BE49-F238E27FC236}">
                <a16:creationId xmlns:a16="http://schemas.microsoft.com/office/drawing/2014/main" id="{1E2DB2D6-FBF7-49C9-80BB-A8D82636BB7B}"/>
              </a:ext>
            </a:extLst>
          </p:cNvPr>
          <p:cNvPicPr>
            <a:picLocks noChangeAspect="1"/>
          </p:cNvPicPr>
          <p:nvPr/>
        </p:nvPicPr>
        <p:blipFill>
          <a:blip r:embed="rId2"/>
          <a:stretch>
            <a:fillRect/>
          </a:stretch>
        </p:blipFill>
        <p:spPr>
          <a:xfrm>
            <a:off x="2653165" y="1090612"/>
            <a:ext cx="6885666" cy="5320845"/>
          </a:xfrm>
          <a:prstGeom prst="rect">
            <a:avLst/>
          </a:prstGeom>
        </p:spPr>
      </p:pic>
      <p:pic>
        <p:nvPicPr>
          <p:cNvPr id="5" name="Picture 6" descr="A picture containing text&#10;&#10;Description automatically generated">
            <a:extLst>
              <a:ext uri="{FF2B5EF4-FFF2-40B4-BE49-F238E27FC236}">
                <a16:creationId xmlns:a16="http://schemas.microsoft.com/office/drawing/2014/main" id="{F0D4381A-6494-40C3-8AC9-68A479908A65}"/>
              </a:ext>
            </a:extLst>
          </p:cNvPr>
          <p:cNvPicPr>
            <a:picLocks noChangeAspect="1"/>
          </p:cNvPicPr>
          <p:nvPr/>
        </p:nvPicPr>
        <p:blipFill>
          <a:blip r:embed="rId3"/>
          <a:stretch>
            <a:fillRect/>
          </a:stretch>
        </p:blipFill>
        <p:spPr>
          <a:xfrm>
            <a:off x="11135929" y="-1768"/>
            <a:ext cx="1058001" cy="831736"/>
          </a:xfrm>
          <a:prstGeom prst="rect">
            <a:avLst/>
          </a:prstGeom>
        </p:spPr>
      </p:pic>
      <p:sp>
        <p:nvSpPr>
          <p:cNvPr id="3" name="TextBox 2">
            <a:extLst>
              <a:ext uri="{FF2B5EF4-FFF2-40B4-BE49-F238E27FC236}">
                <a16:creationId xmlns:a16="http://schemas.microsoft.com/office/drawing/2014/main" id="{CD2ADD15-9FA6-48E1-B350-B238038E7155}"/>
              </a:ext>
            </a:extLst>
          </p:cNvPr>
          <p:cNvSpPr txBox="1"/>
          <p:nvPr/>
        </p:nvSpPr>
        <p:spPr>
          <a:xfrm>
            <a:off x="4589929" y="726141"/>
            <a:ext cx="362174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i="1" dirty="0">
                <a:solidFill>
                  <a:schemeClr val="bg1"/>
                </a:solidFill>
                <a:ea typeface="+mn-lt"/>
                <a:cs typeface="+mn-lt"/>
              </a:rPr>
              <a:t>Testing of 720p video capture</a:t>
            </a:r>
            <a:endParaRPr lang="en-US" dirty="0">
              <a:solidFill>
                <a:schemeClr val="bg1"/>
              </a:solidFill>
              <a:cs typeface="Calibri"/>
            </a:endParaRPr>
          </a:p>
        </p:txBody>
      </p:sp>
    </p:spTree>
    <p:extLst>
      <p:ext uri="{BB962C8B-B14F-4D97-AF65-F5344CB8AC3E}">
        <p14:creationId xmlns:p14="http://schemas.microsoft.com/office/powerpoint/2010/main" val="32020668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EA6312"/>
              </a:solidFill>
              <a:uFillTx/>
              <a:latin typeface="Century Gothic"/>
              <a:ea typeface=""/>
              <a:cs typeface=""/>
            </a:endParaRPr>
          </a:p>
        </p:txBody>
      </p:sp>
      <p:sp>
        <p:nvSpPr>
          <p:cNvPr id="8" name="Content Placeholder">
            <a:extLst>
              <a:ext uri="{FF2B5EF4-FFF2-40B4-BE49-F238E27FC236}">
                <a16:creationId xmlns:a16="http://schemas.microsoft.com/office/drawing/2014/main" id="{5DFD1A08-D1D0-451E-8C08-CB13F266CB9A}"/>
              </a:ext>
            </a:extLst>
          </p:cNvPr>
          <p:cNvSpPr txBox="1">
            <a:spLocks/>
          </p:cNvSpPr>
          <p:nvPr/>
        </p:nvSpPr>
        <p:spPr>
          <a:xfrm>
            <a:off x="4688094" y="524300"/>
            <a:ext cx="6437736" cy="6852005"/>
          </a:xfrm>
          <a:prstGeom prst="rect">
            <a:avLst/>
          </a:prstGeom>
          <a:noFill/>
          <a:ln>
            <a:noFill/>
          </a:ln>
        </p:spPr>
        <p:txBody>
          <a:bodyPr vert="horz" wrap="square" lIns="91440" tIns="45720" rIns="91440" bIns="45720" anchor="ctr" anchorCtr="0" compatLnSpc="1">
            <a:normAutofit/>
          </a:bodyPr>
          <a:lstStyle>
            <a:lvl1pPr marL="342900" marR="0" lvl="0" indent="-342900" algn="l" defTabSz="457200" rtl="0" fontAlgn="auto" hangingPunct="1">
              <a:lnSpc>
                <a:spcPct val="100000"/>
              </a:lnSpc>
              <a:spcBef>
                <a:spcPts val="1000"/>
              </a:spcBef>
              <a:spcAft>
                <a:spcPts val="0"/>
              </a:spcAft>
              <a:buClr>
                <a:srgbClr val="8AD0D6"/>
              </a:buClr>
              <a:buSzPct val="80000"/>
              <a:buFont typeface="Wingdings 3"/>
              <a:buChar char=""/>
              <a:tabLst/>
              <a:defRPr lang="en-US" sz="2000" b="0" i="0" u="none" strike="noStrike" kern="1200" cap="none" spc="0" baseline="0">
                <a:solidFill>
                  <a:srgbClr val="FFFFFF"/>
                </a:solidFill>
                <a:uFillTx/>
                <a:latin typeface="Century Gothic"/>
              </a:defRPr>
            </a:lvl1pPr>
            <a:lvl2pPr marL="742950" marR="0" lvl="1" indent="-285750" algn="l" defTabSz="457200" rtl="0" fontAlgn="auto" hangingPunct="1">
              <a:lnSpc>
                <a:spcPct val="100000"/>
              </a:lnSpc>
              <a:spcBef>
                <a:spcPts val="1000"/>
              </a:spcBef>
              <a:spcAft>
                <a:spcPts val="0"/>
              </a:spcAft>
              <a:buClr>
                <a:srgbClr val="8AD0D6"/>
              </a:buClr>
              <a:buSzPct val="80000"/>
              <a:buFont typeface="Wingdings 3"/>
              <a:buChar char=""/>
              <a:tabLst/>
              <a:defRPr lang="en-US" sz="1800" b="0" i="0" u="none" strike="noStrike" kern="1200" cap="none" spc="0" baseline="0">
                <a:solidFill>
                  <a:srgbClr val="FFFFFF"/>
                </a:solidFill>
                <a:uFillTx/>
                <a:latin typeface="Century Gothic"/>
              </a:defRPr>
            </a:lvl2pPr>
            <a:lvl3pPr marL="1143000" marR="0" lvl="2"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600" b="0" i="0" u="none" strike="noStrike" kern="1200" cap="none" spc="0" baseline="0">
                <a:solidFill>
                  <a:srgbClr val="FFFFFF"/>
                </a:solidFill>
                <a:uFillTx/>
                <a:latin typeface="Century Gothic"/>
              </a:defRPr>
            </a:lvl3pPr>
            <a:lvl4pPr marL="1600200" marR="0" lvl="3"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400" b="0" i="0" u="none" strike="noStrike" kern="1200" cap="none" spc="0" baseline="0">
                <a:solidFill>
                  <a:srgbClr val="FFFFFF"/>
                </a:solidFill>
                <a:uFillTx/>
                <a:latin typeface="Century Gothic"/>
              </a:defRPr>
            </a:lvl4pPr>
            <a:lvl5pPr marL="2057400" marR="0" lvl="4"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400" b="0" i="0" u="none" strike="noStrike" kern="1200" cap="none" spc="0" baseline="0">
                <a:solidFill>
                  <a:srgbClr val="FFFFFF"/>
                </a:solidFill>
                <a:uFillTx/>
                <a:latin typeface="Century Gothic"/>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GB" sz="1800">
                <a:cs typeface="Arial"/>
              </a:rPr>
              <a:t>By utilising the referenced convention, we can without much of a stretch communicate usable data like sound, video, and any of the climate measurements. We are attempting to minimise the network lag between the host and remote transmission. The payload communicated will be not corrupted and dependable. Our fundamental objective is to give precise information to our remote operator, and interior logs will be kept up with on the off chance that any device failure at any point occurs. Video encoding will have somewhere around 720p transmission with the goal that the operator can undoubtedly see the submerged climate substantially more clearly. The picture shown here will be the actual footage of the ROV. Currently in the prototyping phase and has various room for improvements For </a:t>
            </a:r>
            <a:r>
              <a:rPr lang="en-GB" sz="1800" err="1">
                <a:cs typeface="Arial"/>
              </a:rPr>
              <a:t>eg</a:t>
            </a:r>
            <a:r>
              <a:rPr lang="en-GB" sz="1800">
                <a:cs typeface="Arial"/>
              </a:rPr>
              <a:t>:- night vision, thermal imaging, video compression for transmission, etc…</a:t>
            </a:r>
            <a:endParaRPr lang="en-US"/>
          </a:p>
          <a:p>
            <a:pPr marL="0" indent="0" algn="just">
              <a:buNone/>
            </a:pPr>
            <a:endParaRPr lang="en-US"/>
          </a:p>
        </p:txBody>
      </p:sp>
      <p:sp>
        <p:nvSpPr>
          <p:cNvPr id="7" name="Title">
            <a:extLst>
              <a:ext uri="{FF2B5EF4-FFF2-40B4-BE49-F238E27FC236}">
                <a16:creationId xmlns:a16="http://schemas.microsoft.com/office/drawing/2014/main" id="{A96A1E0F-FEDC-4665-B141-91593068C5AD}"/>
              </a:ext>
            </a:extLst>
          </p:cNvPr>
          <p:cNvSpPr>
            <a:spLocks noGrp="1"/>
          </p:cNvSpPr>
          <p:nvPr/>
        </p:nvSpPr>
        <p:spPr>
          <a:xfrm>
            <a:off x="4183376" y="-1797096"/>
            <a:ext cx="411025" cy="753137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a:solidFill>
                  <a:schemeClr val="bg1"/>
                </a:solidFill>
              </a:rPr>
              <a:t>R</a:t>
            </a:r>
            <a:br>
              <a:rPr lang="en-US" sz="2400">
                <a:solidFill>
                  <a:schemeClr val="bg1"/>
                </a:solidFill>
              </a:rPr>
            </a:br>
            <a:r>
              <a:rPr lang="en-US" sz="2400">
                <a:solidFill>
                  <a:schemeClr val="bg1"/>
                </a:solidFill>
                <a:cs typeface="Calibri Light"/>
              </a:rPr>
              <a:t>E</a:t>
            </a:r>
            <a:r>
              <a:rPr lang="en-US" sz="2400">
                <a:solidFill>
                  <a:schemeClr val="bg1"/>
                </a:solidFill>
              </a:rPr>
              <a:t/>
            </a:r>
            <a:br>
              <a:rPr lang="en-US" sz="2400">
                <a:solidFill>
                  <a:schemeClr val="bg1"/>
                </a:solidFill>
              </a:rPr>
            </a:br>
            <a:r>
              <a:rPr lang="en-US" sz="2400">
                <a:solidFill>
                  <a:schemeClr val="bg1"/>
                </a:solidFill>
                <a:cs typeface="Calibri Light"/>
              </a:rPr>
              <a:t>S</a:t>
            </a:r>
            <a:r>
              <a:rPr lang="en-US" sz="2400">
                <a:solidFill>
                  <a:schemeClr val="bg1"/>
                </a:solidFill>
              </a:rPr>
              <a:t/>
            </a:r>
            <a:br>
              <a:rPr lang="en-US" sz="2400">
                <a:solidFill>
                  <a:schemeClr val="bg1"/>
                </a:solidFill>
              </a:rPr>
            </a:br>
            <a:r>
              <a:rPr lang="en-US" sz="2400">
                <a:solidFill>
                  <a:schemeClr val="bg1"/>
                </a:solidFill>
                <a:cs typeface="Calibri Light"/>
              </a:rPr>
              <a:t>U</a:t>
            </a:r>
            <a:r>
              <a:rPr lang="en-US" sz="2400">
                <a:solidFill>
                  <a:schemeClr val="bg1"/>
                </a:solidFill>
              </a:rPr>
              <a:t/>
            </a:r>
            <a:br>
              <a:rPr lang="en-US" sz="2400">
                <a:solidFill>
                  <a:schemeClr val="bg1"/>
                </a:solidFill>
              </a:rPr>
            </a:br>
            <a:r>
              <a:rPr lang="en-US" sz="2400">
                <a:solidFill>
                  <a:schemeClr val="bg1"/>
                </a:solidFill>
                <a:cs typeface="Calibri Light"/>
              </a:rPr>
              <a:t>L</a:t>
            </a:r>
            <a:r>
              <a:rPr lang="en-US" sz="2400">
                <a:solidFill>
                  <a:schemeClr val="bg1"/>
                </a:solidFill>
              </a:rPr>
              <a:t/>
            </a:r>
            <a:br>
              <a:rPr lang="en-US" sz="2400">
                <a:solidFill>
                  <a:schemeClr val="bg1"/>
                </a:solidFill>
              </a:rPr>
            </a:br>
            <a:r>
              <a:rPr lang="en-US" sz="2400">
                <a:solidFill>
                  <a:schemeClr val="bg1"/>
                </a:solidFill>
                <a:cs typeface="Calibri Light"/>
              </a:rPr>
              <a:t>T</a:t>
            </a:r>
            <a:r>
              <a:rPr lang="en-US" sz="2400"/>
              <a:t/>
            </a:r>
            <a:br>
              <a:rPr lang="en-US" sz="2400"/>
            </a:br>
            <a:r>
              <a:rPr lang="en-US" sz="2400"/>
              <a:t/>
            </a:r>
            <a:br>
              <a:rPr lang="en-US" sz="2400"/>
            </a:br>
            <a:r>
              <a:rPr lang="en-US" sz="2400"/>
              <a:t/>
            </a:r>
            <a:br>
              <a:rPr lang="en-US" sz="2400"/>
            </a:br>
            <a:r>
              <a:rPr lang="en-US" sz="2400"/>
              <a:t/>
            </a:r>
            <a:br>
              <a:rPr lang="en-US" sz="2400"/>
            </a:br>
            <a:endParaRPr lang="en-US" sz="2400">
              <a:solidFill>
                <a:srgbClr val="FFFFFF"/>
              </a:solidFill>
              <a:cs typeface="Calibri Light"/>
            </a:endParaRPr>
          </a:p>
        </p:txBody>
      </p:sp>
      <p:pic>
        <p:nvPicPr>
          <p:cNvPr id="4" name="Picture 4">
            <a:extLst>
              <a:ext uri="{FF2B5EF4-FFF2-40B4-BE49-F238E27FC236}">
                <a16:creationId xmlns:a16="http://schemas.microsoft.com/office/drawing/2014/main" id="{E3E59503-CADA-4EF3-8025-8EED9C900DE3}"/>
              </a:ext>
            </a:extLst>
          </p:cNvPr>
          <p:cNvPicPr>
            <a:picLocks noChangeAspect="1"/>
          </p:cNvPicPr>
          <p:nvPr/>
        </p:nvPicPr>
        <p:blipFill>
          <a:blip r:embed="rId2"/>
          <a:stretch>
            <a:fillRect/>
          </a:stretch>
        </p:blipFill>
        <p:spPr>
          <a:xfrm>
            <a:off x="4308" y="3267755"/>
            <a:ext cx="4645024" cy="3588203"/>
          </a:xfrm>
          <a:prstGeom prst="rect">
            <a:avLst/>
          </a:prstGeom>
        </p:spPr>
      </p:pic>
      <p:pic>
        <p:nvPicPr>
          <p:cNvPr id="5" name="Picture 6" descr="A picture containing text&#10;&#10;Description automatically generated">
            <a:extLst>
              <a:ext uri="{FF2B5EF4-FFF2-40B4-BE49-F238E27FC236}">
                <a16:creationId xmlns:a16="http://schemas.microsoft.com/office/drawing/2014/main" id="{85123BB4-5ECF-4AD7-8407-C3EAF4ADBD9A}"/>
              </a:ext>
            </a:extLst>
          </p:cNvPr>
          <p:cNvPicPr>
            <a:picLocks noChangeAspect="1"/>
          </p:cNvPicPr>
          <p:nvPr/>
        </p:nvPicPr>
        <p:blipFill>
          <a:blip r:embed="rId3"/>
          <a:stretch>
            <a:fillRect/>
          </a:stretch>
        </p:blipFill>
        <p:spPr>
          <a:xfrm>
            <a:off x="11135929" y="-1768"/>
            <a:ext cx="1058001" cy="831736"/>
          </a:xfrm>
          <a:prstGeom prst="rect">
            <a:avLst/>
          </a:prstGeom>
        </p:spPr>
      </p:pic>
    </p:spTree>
    <p:extLst>
      <p:ext uri="{BB962C8B-B14F-4D97-AF65-F5344CB8AC3E}">
        <p14:creationId xmlns:p14="http://schemas.microsoft.com/office/powerpoint/2010/main" val="13653094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EA6312"/>
              </a:solidFill>
              <a:uFillTx/>
              <a:latin typeface="Century Gothic"/>
              <a:ea typeface=""/>
              <a:cs typeface=""/>
            </a:endParaRPr>
          </a:p>
        </p:txBody>
      </p:sp>
      <p:sp>
        <p:nvSpPr>
          <p:cNvPr id="8" name="Content Placeholder">
            <a:extLst>
              <a:ext uri="{FF2B5EF4-FFF2-40B4-BE49-F238E27FC236}">
                <a16:creationId xmlns:a16="http://schemas.microsoft.com/office/drawing/2014/main" id="{5DFD1A08-D1D0-451E-8C08-CB13F266CB9A}"/>
              </a:ext>
            </a:extLst>
          </p:cNvPr>
          <p:cNvSpPr txBox="1">
            <a:spLocks/>
          </p:cNvSpPr>
          <p:nvPr/>
        </p:nvSpPr>
        <p:spPr>
          <a:xfrm>
            <a:off x="4771374" y="277750"/>
            <a:ext cx="5517174" cy="6852005"/>
          </a:xfrm>
          <a:prstGeom prst="rect">
            <a:avLst/>
          </a:prstGeom>
          <a:noFill/>
          <a:ln>
            <a:noFill/>
          </a:ln>
        </p:spPr>
        <p:txBody>
          <a:bodyPr vert="horz" wrap="square" lIns="91440" tIns="45720" rIns="91440" bIns="45720" anchor="ctr" anchorCtr="0" compatLnSpc="1">
            <a:normAutofit fontScale="92500" lnSpcReduction="10000"/>
          </a:bodyPr>
          <a:lstStyle>
            <a:lvl1pPr marL="342900" marR="0" lvl="0" indent="-342900" algn="l" defTabSz="457200" rtl="0" fontAlgn="auto" hangingPunct="1">
              <a:lnSpc>
                <a:spcPct val="100000"/>
              </a:lnSpc>
              <a:spcBef>
                <a:spcPts val="1000"/>
              </a:spcBef>
              <a:spcAft>
                <a:spcPts val="0"/>
              </a:spcAft>
              <a:buClr>
                <a:srgbClr val="8AD0D6"/>
              </a:buClr>
              <a:buSzPct val="80000"/>
              <a:buFont typeface="Wingdings 3"/>
              <a:buChar char=""/>
              <a:tabLst/>
              <a:defRPr lang="en-US" sz="2000" b="0" i="0" u="none" strike="noStrike" kern="1200" cap="none" spc="0" baseline="0">
                <a:solidFill>
                  <a:srgbClr val="FFFFFF"/>
                </a:solidFill>
                <a:uFillTx/>
                <a:latin typeface="Century Gothic"/>
              </a:defRPr>
            </a:lvl1pPr>
            <a:lvl2pPr marL="742950" marR="0" lvl="1" indent="-285750" algn="l" defTabSz="457200" rtl="0" fontAlgn="auto" hangingPunct="1">
              <a:lnSpc>
                <a:spcPct val="100000"/>
              </a:lnSpc>
              <a:spcBef>
                <a:spcPts val="1000"/>
              </a:spcBef>
              <a:spcAft>
                <a:spcPts val="0"/>
              </a:spcAft>
              <a:buClr>
                <a:srgbClr val="8AD0D6"/>
              </a:buClr>
              <a:buSzPct val="80000"/>
              <a:buFont typeface="Wingdings 3"/>
              <a:buChar char=""/>
              <a:tabLst/>
              <a:defRPr lang="en-US" sz="1800" b="0" i="0" u="none" strike="noStrike" kern="1200" cap="none" spc="0" baseline="0">
                <a:solidFill>
                  <a:srgbClr val="FFFFFF"/>
                </a:solidFill>
                <a:uFillTx/>
                <a:latin typeface="Century Gothic"/>
              </a:defRPr>
            </a:lvl2pPr>
            <a:lvl3pPr marL="1143000" marR="0" lvl="2"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600" b="0" i="0" u="none" strike="noStrike" kern="1200" cap="none" spc="0" baseline="0">
                <a:solidFill>
                  <a:srgbClr val="FFFFFF"/>
                </a:solidFill>
                <a:uFillTx/>
                <a:latin typeface="Century Gothic"/>
              </a:defRPr>
            </a:lvl3pPr>
            <a:lvl4pPr marL="1600200" marR="0" lvl="3"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400" b="0" i="0" u="none" strike="noStrike" kern="1200" cap="none" spc="0" baseline="0">
                <a:solidFill>
                  <a:srgbClr val="FFFFFF"/>
                </a:solidFill>
                <a:uFillTx/>
                <a:latin typeface="Century Gothic"/>
              </a:defRPr>
            </a:lvl4pPr>
            <a:lvl5pPr marL="2057400" marR="0" lvl="4"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400" b="0" i="0" u="none" strike="noStrike" kern="1200" cap="none" spc="0" baseline="0">
                <a:solidFill>
                  <a:srgbClr val="FFFFFF"/>
                </a:solidFill>
                <a:uFillTx/>
                <a:latin typeface="Century Gothic"/>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a:buChar char="•"/>
            </a:pPr>
            <a:r>
              <a:rPr lang="en-GB" sz="1800"/>
              <a:t>Lastly our team would like to conclude that, living in the 21st century where we can utilise the concept of ROV , which will be able to detect any sort of failure in underground tunnels and be very well used for sewage inspection.</a:t>
            </a:r>
          </a:p>
          <a:p>
            <a:pPr>
              <a:buFont typeface="Arial"/>
              <a:buChar char="•"/>
            </a:pPr>
            <a:r>
              <a:rPr lang="en-GB" sz="1800"/>
              <a:t>In a country like India we need a upgradation to a level of benefit, to make the impossible happen with a very cost effective price for the government or the investor to invest in. </a:t>
            </a:r>
            <a:endParaRPr lang="en-US"/>
          </a:p>
          <a:p>
            <a:pPr>
              <a:buFont typeface="Arial"/>
              <a:buChar char="•"/>
            </a:pPr>
            <a:r>
              <a:rPr lang="en-GB" sz="1800"/>
              <a:t>The concept of making a water resistant mini ROV is what makes our project , our research work , our mission stay out of the crowd in the world of ROVs when it comes to our country, India. </a:t>
            </a:r>
            <a:endParaRPr lang="en-US"/>
          </a:p>
          <a:p>
            <a:pPr>
              <a:buFont typeface="Arial"/>
              <a:buChar char="•"/>
            </a:pPr>
            <a:r>
              <a:rPr lang="en-GB" sz="1800"/>
              <a:t>We often have come across many such ROVs for limited purposes, but here we want to come up with a concept that every country should put their investment in for a better, smart and a sustainable future. </a:t>
            </a:r>
            <a:endParaRPr lang="en-US"/>
          </a:p>
          <a:p>
            <a:pPr>
              <a:buFont typeface="Arial"/>
              <a:buChar char="•"/>
            </a:pPr>
            <a:r>
              <a:rPr lang="en-GB" sz="1800"/>
              <a:t>Our goal is to make an ROV , rather a sustainable one for our future generation to rely on in a quick and effective manner. </a:t>
            </a:r>
            <a:endParaRPr lang="en-US"/>
          </a:p>
          <a:p>
            <a:pPr>
              <a:buNone/>
            </a:pPr>
            <a:r>
              <a:rPr lang="en-US"/>
              <a:t/>
            </a:r>
            <a:br>
              <a:rPr lang="en-US"/>
            </a:br>
            <a:endParaRPr lang="en-US"/>
          </a:p>
        </p:txBody>
      </p:sp>
      <p:sp>
        <p:nvSpPr>
          <p:cNvPr id="7" name="Title">
            <a:extLst>
              <a:ext uri="{FF2B5EF4-FFF2-40B4-BE49-F238E27FC236}">
                <a16:creationId xmlns:a16="http://schemas.microsoft.com/office/drawing/2014/main" id="{A96A1E0F-FEDC-4665-B141-91593068C5AD}"/>
              </a:ext>
            </a:extLst>
          </p:cNvPr>
          <p:cNvSpPr>
            <a:spLocks noGrp="1"/>
          </p:cNvSpPr>
          <p:nvPr/>
        </p:nvSpPr>
        <p:spPr>
          <a:xfrm>
            <a:off x="912352" y="-1961071"/>
            <a:ext cx="3682049" cy="753137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2000">
                <a:solidFill>
                  <a:srgbClr val="FFFFFF"/>
                </a:solidFill>
              </a:rPr>
              <a:t>C</a:t>
            </a:r>
            <a:r>
              <a:rPr lang="en-US" sz="2000"/>
              <a:t/>
            </a:r>
            <a:br>
              <a:rPr lang="en-US" sz="2000"/>
            </a:br>
            <a:r>
              <a:rPr lang="en-US" sz="2000">
                <a:solidFill>
                  <a:srgbClr val="FFFFFF"/>
                </a:solidFill>
              </a:rPr>
              <a:t>O</a:t>
            </a:r>
            <a:r>
              <a:rPr lang="en-US" sz="2000"/>
              <a:t/>
            </a:r>
            <a:br>
              <a:rPr lang="en-US" sz="2000"/>
            </a:br>
            <a:r>
              <a:rPr lang="en-US" sz="2000">
                <a:solidFill>
                  <a:srgbClr val="FFFFFF"/>
                </a:solidFill>
              </a:rPr>
              <a:t>N</a:t>
            </a:r>
            <a:r>
              <a:rPr lang="en-US" sz="2000"/>
              <a:t/>
            </a:r>
            <a:br>
              <a:rPr lang="en-US" sz="2000"/>
            </a:br>
            <a:r>
              <a:rPr lang="en-US" sz="2000">
                <a:solidFill>
                  <a:srgbClr val="FFFFFF"/>
                </a:solidFill>
              </a:rPr>
              <a:t>C</a:t>
            </a:r>
            <a:r>
              <a:rPr lang="en-US" sz="2000"/>
              <a:t/>
            </a:r>
            <a:br>
              <a:rPr lang="en-US" sz="2000"/>
            </a:br>
            <a:r>
              <a:rPr lang="en-US" sz="2000">
                <a:solidFill>
                  <a:srgbClr val="FFFFFF"/>
                </a:solidFill>
              </a:rPr>
              <a:t>L</a:t>
            </a:r>
            <a:r>
              <a:rPr lang="en-US" sz="2000"/>
              <a:t/>
            </a:r>
            <a:br>
              <a:rPr lang="en-US" sz="2000"/>
            </a:br>
            <a:r>
              <a:rPr lang="en-US" sz="2000">
                <a:solidFill>
                  <a:srgbClr val="FFFFFF"/>
                </a:solidFill>
              </a:rPr>
              <a:t>U</a:t>
            </a:r>
            <a:r>
              <a:rPr lang="en-US" sz="2000"/>
              <a:t/>
            </a:r>
            <a:br>
              <a:rPr lang="en-US" sz="2000"/>
            </a:br>
            <a:r>
              <a:rPr lang="en-US" sz="2000">
                <a:solidFill>
                  <a:srgbClr val="FFFFFF"/>
                </a:solidFill>
              </a:rPr>
              <a:t>S</a:t>
            </a:r>
            <a:r>
              <a:rPr lang="en-US" sz="2000"/>
              <a:t/>
            </a:r>
            <a:br>
              <a:rPr lang="en-US" sz="2000"/>
            </a:br>
            <a:r>
              <a:rPr lang="en-US" sz="2000">
                <a:solidFill>
                  <a:srgbClr val="FFFFFF"/>
                </a:solidFill>
              </a:rPr>
              <a:t>I</a:t>
            </a:r>
            <a:r>
              <a:rPr lang="en-US" sz="2000"/>
              <a:t/>
            </a:r>
            <a:br>
              <a:rPr lang="en-US" sz="2000"/>
            </a:br>
            <a:r>
              <a:rPr lang="en-US" sz="2000">
                <a:solidFill>
                  <a:srgbClr val="FFFFFF"/>
                </a:solidFill>
              </a:rPr>
              <a:t>O</a:t>
            </a:r>
            <a:r>
              <a:rPr lang="en-US" sz="2000"/>
              <a:t/>
            </a:r>
            <a:br>
              <a:rPr lang="en-US" sz="2000"/>
            </a:br>
            <a:r>
              <a:rPr lang="en-US" sz="2000">
                <a:solidFill>
                  <a:srgbClr val="FFFFFF"/>
                </a:solidFill>
              </a:rPr>
              <a:t>N</a:t>
            </a:r>
            <a:endParaRPr lang="en-US" sz="2000">
              <a:solidFill>
                <a:srgbClr val="FFFFFF"/>
              </a:solidFill>
              <a:cs typeface="Calibri Light"/>
            </a:endParaRPr>
          </a:p>
        </p:txBody>
      </p:sp>
      <p:pic>
        <p:nvPicPr>
          <p:cNvPr id="4" name="Picture 4" descr="A picture containing graphical user interface&#10;&#10;Description automatically generated">
            <a:extLst>
              <a:ext uri="{FF2B5EF4-FFF2-40B4-BE49-F238E27FC236}">
                <a16:creationId xmlns:a16="http://schemas.microsoft.com/office/drawing/2014/main" id="{C7E9D94F-C064-466C-A313-AC7D0897CCC0}"/>
              </a:ext>
            </a:extLst>
          </p:cNvPr>
          <p:cNvPicPr>
            <a:picLocks noChangeAspect="1"/>
          </p:cNvPicPr>
          <p:nvPr/>
        </p:nvPicPr>
        <p:blipFill>
          <a:blip r:embed="rId2"/>
          <a:stretch>
            <a:fillRect/>
          </a:stretch>
        </p:blipFill>
        <p:spPr>
          <a:xfrm>
            <a:off x="-1929" y="3384149"/>
            <a:ext cx="4653022" cy="3475298"/>
          </a:xfrm>
          <a:prstGeom prst="rect">
            <a:avLst/>
          </a:prstGeom>
        </p:spPr>
      </p:pic>
      <p:pic>
        <p:nvPicPr>
          <p:cNvPr id="5" name="Picture 6" descr="A picture containing text&#10;&#10;Description automatically generated">
            <a:extLst>
              <a:ext uri="{FF2B5EF4-FFF2-40B4-BE49-F238E27FC236}">
                <a16:creationId xmlns:a16="http://schemas.microsoft.com/office/drawing/2014/main" id="{E27E942C-5743-44B4-A1B3-7D30387592F9}"/>
              </a:ext>
            </a:extLst>
          </p:cNvPr>
          <p:cNvPicPr>
            <a:picLocks noChangeAspect="1"/>
          </p:cNvPicPr>
          <p:nvPr/>
        </p:nvPicPr>
        <p:blipFill>
          <a:blip r:embed="rId3"/>
          <a:stretch>
            <a:fillRect/>
          </a:stretch>
        </p:blipFill>
        <p:spPr>
          <a:xfrm>
            <a:off x="11135929" y="-1768"/>
            <a:ext cx="1058001" cy="831736"/>
          </a:xfrm>
          <a:prstGeom prst="rect">
            <a:avLst/>
          </a:prstGeom>
        </p:spPr>
      </p:pic>
    </p:spTree>
    <p:extLst>
      <p:ext uri="{BB962C8B-B14F-4D97-AF65-F5344CB8AC3E}">
        <p14:creationId xmlns:p14="http://schemas.microsoft.com/office/powerpoint/2010/main" val="3742231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65151" y="770889"/>
            <a:ext cx="6303813" cy="3395469"/>
          </a:xfrm>
        </p:spPr>
        <p:txBody>
          <a:bodyPr>
            <a:normAutofit/>
          </a:bodyPr>
          <a:lstStyle/>
          <a:p>
            <a:r>
              <a:rPr lang="en-US" sz="2400"/>
              <a:t>PROFESSOR IN  CHARGE</a:t>
            </a:r>
          </a:p>
        </p:txBody>
      </p:sp>
      <p:graphicFrame>
        <p:nvGraphicFramePr>
          <p:cNvPr id="6" name="Content Placeholder">
            <a:extLst>
              <a:ext uri="{FF2B5EF4-FFF2-40B4-BE49-F238E27FC236}">
                <a16:creationId xmlns:a16="http://schemas.microsoft.com/office/drawing/2014/main" id="{1357C8CB-A3FB-474A-BDCB-AC3C94F36AA1}"/>
              </a:ext>
            </a:extLst>
          </p:cNvPr>
          <p:cNvGraphicFramePr>
            <a:graphicFrameLocks noGrp="1"/>
          </p:cNvGraphicFramePr>
          <p:nvPr>
            <p:ph idx="1"/>
            <p:extLst>
              <p:ext uri="{D42A27DB-BD31-4B8C-83A1-F6EECF244321}">
                <p14:modId xmlns:p14="http://schemas.microsoft.com/office/powerpoint/2010/main" val="148868030"/>
              </p:ext>
            </p:extLst>
          </p:nvPr>
        </p:nvGraphicFramePr>
        <p:xfrm>
          <a:off x="4689316" y="1185217"/>
          <a:ext cx="5815394" cy="5464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6" name="Picture 6" descr="A picture containing text&#10;&#10;Description automatically generated">
            <a:extLst>
              <a:ext uri="{FF2B5EF4-FFF2-40B4-BE49-F238E27FC236}">
                <a16:creationId xmlns:a16="http://schemas.microsoft.com/office/drawing/2014/main" id="{CEB85D6D-B835-4C65-B7B9-D98AC2A122F1}"/>
              </a:ext>
            </a:extLst>
          </p:cNvPr>
          <p:cNvPicPr>
            <a:picLocks noChangeAspect="1"/>
          </p:cNvPicPr>
          <p:nvPr/>
        </p:nvPicPr>
        <p:blipFill>
          <a:blip r:embed="rId7"/>
          <a:stretch>
            <a:fillRect/>
          </a:stretch>
        </p:blipFill>
        <p:spPr>
          <a:xfrm>
            <a:off x="11135929" y="-1768"/>
            <a:ext cx="1058001" cy="831736"/>
          </a:xfrm>
          <a:prstGeom prst="rect">
            <a:avLst/>
          </a:prstGeom>
        </p:spPr>
      </p:pic>
      <p:pic>
        <p:nvPicPr>
          <p:cNvPr id="44" name="Picture 44">
            <a:extLst>
              <a:ext uri="{FF2B5EF4-FFF2-40B4-BE49-F238E27FC236}">
                <a16:creationId xmlns:a16="http://schemas.microsoft.com/office/drawing/2014/main" id="{7F2CE2E4-7F31-4AE4-A287-CF2C82FFEC3E}"/>
              </a:ext>
            </a:extLst>
          </p:cNvPr>
          <p:cNvPicPr>
            <a:picLocks noChangeAspect="1"/>
          </p:cNvPicPr>
          <p:nvPr/>
        </p:nvPicPr>
        <p:blipFill>
          <a:blip r:embed="rId8"/>
          <a:stretch>
            <a:fillRect/>
          </a:stretch>
        </p:blipFill>
        <p:spPr>
          <a:xfrm>
            <a:off x="663615" y="1530476"/>
            <a:ext cx="3901857" cy="5019655"/>
          </a:xfrm>
          <a:prstGeom prst="rect">
            <a:avLst/>
          </a:prstGeom>
        </p:spPr>
      </p:pic>
      <p:pic>
        <p:nvPicPr>
          <p:cNvPr id="59" name="Picture 7" descr="Logo&#10;&#10;Description automatically generated">
            <a:extLst>
              <a:ext uri="{FF2B5EF4-FFF2-40B4-BE49-F238E27FC236}">
                <a16:creationId xmlns:a16="http://schemas.microsoft.com/office/drawing/2014/main" id="{B09E86F3-E882-4258-96FF-C07874E3DD74}"/>
              </a:ext>
            </a:extLst>
          </p:cNvPr>
          <p:cNvPicPr>
            <a:picLocks noChangeAspect="1"/>
          </p:cNvPicPr>
          <p:nvPr/>
        </p:nvPicPr>
        <p:blipFill>
          <a:blip r:embed="rId9"/>
          <a:stretch>
            <a:fillRect/>
          </a:stretch>
        </p:blipFill>
        <p:spPr>
          <a:xfrm>
            <a:off x="568304" y="67186"/>
            <a:ext cx="1669107" cy="959309"/>
          </a:xfrm>
          <a:prstGeom prst="rect">
            <a:avLst/>
          </a:prstGeom>
        </p:spPr>
      </p:pic>
    </p:spTree>
    <p:extLst>
      <p:ext uri="{BB962C8B-B14F-4D97-AF65-F5344CB8AC3E}">
        <p14:creationId xmlns:p14="http://schemas.microsoft.com/office/powerpoint/2010/main" val="42631235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r>
              <a:rPr lang="en-US" sz="2400">
                <a:solidFill>
                  <a:schemeClr val="bg1"/>
                </a:solidFill>
                <a:latin typeface="Century Gothic"/>
                <a:cs typeface="Calibri" panose="020F0502020204030204"/>
              </a:rPr>
              <a:t>                                                  R</a:t>
            </a:r>
          </a:p>
          <a:p>
            <a:pPr algn="ctr">
              <a:defRPr sz="1800" b="0" i="0" u="none" strike="noStrike" kern="0" cap="none" spc="0" baseline="0">
                <a:solidFill>
                  <a:srgbClr val="000000"/>
                </a:solidFill>
                <a:uFillTx/>
              </a:defRPr>
            </a:pPr>
            <a:r>
              <a:rPr lang="en-US" sz="2400">
                <a:solidFill>
                  <a:schemeClr val="bg1"/>
                </a:solidFill>
                <a:latin typeface="Century Gothic"/>
                <a:cs typeface="Calibri" panose="020F0502020204030204"/>
              </a:rPr>
              <a:t>                                                  E</a:t>
            </a:r>
          </a:p>
          <a:p>
            <a:pPr algn="ctr">
              <a:defRPr sz="1800" b="0" i="0" u="none" strike="noStrike" kern="0" cap="none" spc="0" baseline="0">
                <a:solidFill>
                  <a:srgbClr val="000000"/>
                </a:solidFill>
                <a:uFillTx/>
              </a:defRPr>
            </a:pPr>
            <a:r>
              <a:rPr lang="en-US" sz="2400">
                <a:solidFill>
                  <a:schemeClr val="bg1"/>
                </a:solidFill>
                <a:latin typeface="Century Gothic"/>
                <a:cs typeface="Calibri" panose="020F0502020204030204"/>
              </a:rPr>
              <a:t>                                                  S</a:t>
            </a:r>
          </a:p>
          <a:p>
            <a:pPr algn="ctr">
              <a:defRPr sz="1800" b="0" i="0" u="none" strike="noStrike" kern="0" cap="none" spc="0" baseline="0">
                <a:solidFill>
                  <a:srgbClr val="000000"/>
                </a:solidFill>
                <a:uFillTx/>
              </a:defRPr>
            </a:pPr>
            <a:r>
              <a:rPr lang="en-US" sz="2400">
                <a:solidFill>
                  <a:schemeClr val="bg1"/>
                </a:solidFill>
                <a:latin typeface="Century Gothic"/>
                <a:cs typeface="Calibri" panose="020F0502020204030204"/>
              </a:rPr>
              <a:t>                                                 O</a:t>
            </a:r>
          </a:p>
          <a:p>
            <a:pPr algn="ctr">
              <a:defRPr sz="1800" b="0" i="0" u="none" strike="noStrike" kern="0" cap="none" spc="0" baseline="0">
                <a:solidFill>
                  <a:srgbClr val="000000"/>
                </a:solidFill>
                <a:uFillTx/>
              </a:defRPr>
            </a:pPr>
            <a:r>
              <a:rPr lang="en-US" sz="2400">
                <a:solidFill>
                  <a:schemeClr val="bg1"/>
                </a:solidFill>
                <a:latin typeface="Century Gothic"/>
                <a:cs typeface="Calibri" panose="020F0502020204030204"/>
              </a:rPr>
              <a:t>                                                  U</a:t>
            </a:r>
          </a:p>
          <a:p>
            <a:pPr algn="ctr">
              <a:defRPr sz="1800" b="0" i="0" u="none" strike="noStrike" kern="0" cap="none" spc="0" baseline="0">
                <a:solidFill>
                  <a:srgbClr val="000000"/>
                </a:solidFill>
                <a:uFillTx/>
              </a:defRPr>
            </a:pPr>
            <a:r>
              <a:rPr lang="en-US" sz="2400">
                <a:solidFill>
                  <a:schemeClr val="bg1"/>
                </a:solidFill>
                <a:latin typeface="Century Gothic"/>
                <a:cs typeface="Calibri" panose="020F0502020204030204"/>
              </a:rPr>
              <a:t>                                                  R</a:t>
            </a:r>
          </a:p>
          <a:p>
            <a:pPr algn="ctr">
              <a:defRPr sz="1800" b="0" i="0" u="none" strike="noStrike" kern="0" cap="none" spc="0" baseline="0">
                <a:solidFill>
                  <a:srgbClr val="000000"/>
                </a:solidFill>
                <a:uFillTx/>
              </a:defRPr>
            </a:pPr>
            <a:r>
              <a:rPr lang="en-US" sz="2400">
                <a:solidFill>
                  <a:schemeClr val="bg1"/>
                </a:solidFill>
                <a:latin typeface="Century Gothic"/>
                <a:cs typeface="Calibri" panose="020F0502020204030204"/>
              </a:rPr>
              <a:t>                                                 C</a:t>
            </a:r>
          </a:p>
          <a:p>
            <a:pPr algn="ctr">
              <a:defRPr sz="1800" b="0" i="0" u="none" strike="noStrike" kern="0" cap="none" spc="0" baseline="0">
                <a:solidFill>
                  <a:srgbClr val="000000"/>
                </a:solidFill>
                <a:uFillTx/>
              </a:defRPr>
            </a:pPr>
            <a:r>
              <a:rPr lang="en-US" sz="2400">
                <a:solidFill>
                  <a:schemeClr val="bg1"/>
                </a:solidFill>
                <a:latin typeface="Century Gothic"/>
                <a:cs typeface="Calibri" panose="020F0502020204030204"/>
              </a:rPr>
              <a:t>                                                  E</a:t>
            </a:r>
          </a:p>
          <a:p>
            <a:pPr algn="ctr">
              <a:defRPr sz="1800" b="0" i="0" u="none" strike="noStrike" kern="0" cap="none" spc="0" baseline="0">
                <a:solidFill>
                  <a:srgbClr val="000000"/>
                </a:solidFill>
                <a:uFillTx/>
              </a:defRPr>
            </a:pPr>
            <a:r>
              <a:rPr lang="en-US" sz="2400">
                <a:solidFill>
                  <a:schemeClr val="bg1"/>
                </a:solidFill>
                <a:latin typeface="Century Gothic"/>
                <a:cs typeface="Calibri" panose="020F0502020204030204"/>
              </a:rPr>
              <a:t>                                                  S</a:t>
            </a:r>
            <a:endParaRPr lang="en-US">
              <a:solidFill>
                <a:schemeClr val="bg1"/>
              </a:solidFill>
            </a:endParaRPr>
          </a:p>
          <a:p>
            <a:pPr algn="ctr">
              <a:defRPr sz="1800" b="0" i="0" u="none" strike="noStrike" kern="0" cap="none" spc="0" baseline="0">
                <a:solidFill>
                  <a:srgbClr val="000000"/>
                </a:solidFill>
                <a:uFillTx/>
              </a:defRPr>
            </a:pPr>
            <a:endParaRPr lang="en-US" sz="2400">
              <a:solidFill>
                <a:schemeClr val="bg1"/>
              </a:solidFill>
              <a:latin typeface="Century Gothic"/>
              <a:cs typeface="Calibri" panose="020F0502020204030204"/>
            </a:endParaRPr>
          </a:p>
        </p:txBody>
      </p:sp>
      <p:sp>
        <p:nvSpPr>
          <p:cNvPr id="3" name="Content Placeholder"/>
          <p:cNvSpPr txBox="1">
            <a:spLocks noGrp="1"/>
          </p:cNvSpPr>
          <p:nvPr>
            <p:ph idx="1"/>
          </p:nvPr>
        </p:nvSpPr>
        <p:spPr>
          <a:xfrm>
            <a:off x="5101995" y="1033784"/>
            <a:ext cx="6624251" cy="6100447"/>
          </a:xfrm>
          <a:prstGeom prst="rect">
            <a:avLst/>
          </a:prstGeom>
          <a:noFill/>
          <a:ln>
            <a:noFill/>
          </a:ln>
        </p:spPr>
        <p:txBody>
          <a:bodyPr vert="horz" wrap="square" lIns="91440" tIns="45720" rIns="91440" bIns="45720" anchor="ctr" anchorCtr="0" compatLnSpc="1">
            <a:normAutofit/>
          </a:bodyPr>
          <a:lstStyle/>
          <a:p>
            <a:pPr lvl="0"/>
            <a:endParaRPr lang="en-US" u="sng">
              <a:solidFill>
                <a:srgbClr val="50B9C1"/>
              </a:solidFill>
            </a:endParaRPr>
          </a:p>
          <a:p>
            <a:pPr marL="457200" lvl="0" indent="-457200">
              <a:buAutoNum type="arabicPeriod"/>
            </a:pPr>
            <a:endParaRPr lang="en-US" u="sng">
              <a:solidFill>
                <a:srgbClr val="50B9C1"/>
              </a:solidFill>
            </a:endParaRPr>
          </a:p>
          <a:p>
            <a:pPr lvl="0"/>
            <a:endParaRPr lang="en-US" u="sng">
              <a:solidFill>
                <a:srgbClr val="50B9C1"/>
              </a:solidFill>
            </a:endParaRPr>
          </a:p>
          <a:p>
            <a:pPr lvl="0"/>
            <a:endParaRPr lang="en-US" u="sng">
              <a:solidFill>
                <a:srgbClr val="50B9C1"/>
              </a:solidFill>
            </a:endParaRPr>
          </a:p>
          <a:p>
            <a:pPr lvl="0"/>
            <a:endParaRPr lang="en-US">
              <a:solidFill>
                <a:srgbClr val="50B9C1"/>
              </a:solidFill>
            </a:endParaRPr>
          </a:p>
          <a:p>
            <a:pPr lvl="0"/>
            <a:endParaRPr lang="en-US" u="sng">
              <a:solidFill>
                <a:srgbClr val="50B9C1"/>
              </a:solidFill>
            </a:endParaRPr>
          </a:p>
        </p:txBody>
      </p:sp>
      <p:sp>
        <p:nvSpPr>
          <p:cNvPr id="4" name="TextBox 3">
            <a:extLst>
              <a:ext uri="{FF2B5EF4-FFF2-40B4-BE49-F238E27FC236}">
                <a16:creationId xmlns:a16="http://schemas.microsoft.com/office/drawing/2014/main" id="{9D6A1B1C-886A-4507-9E39-A2DB1E93DEB7}"/>
              </a:ext>
            </a:extLst>
          </p:cNvPr>
          <p:cNvSpPr txBox="1"/>
          <p:nvPr/>
        </p:nvSpPr>
        <p:spPr>
          <a:xfrm>
            <a:off x="5105282" y="-33215"/>
            <a:ext cx="52149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chemeClr val="bg1"/>
              </a:solidFill>
              <a:cs typeface="Segoe UI"/>
            </a:endParaRPr>
          </a:p>
        </p:txBody>
      </p:sp>
      <p:sp>
        <p:nvSpPr>
          <p:cNvPr id="6" name="TextBox 5">
            <a:extLst>
              <a:ext uri="{FF2B5EF4-FFF2-40B4-BE49-F238E27FC236}">
                <a16:creationId xmlns:a16="http://schemas.microsoft.com/office/drawing/2014/main" id="{2EB2D979-CD8C-427D-9F50-57CE616C86C0}"/>
              </a:ext>
            </a:extLst>
          </p:cNvPr>
          <p:cNvSpPr txBox="1"/>
          <p:nvPr/>
        </p:nvSpPr>
        <p:spPr>
          <a:xfrm>
            <a:off x="5216556" y="1949033"/>
            <a:ext cx="5772838"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ea typeface="+mn-lt"/>
                <a:cs typeface="+mn-lt"/>
              </a:rPr>
              <a:t>       Website</a:t>
            </a:r>
            <a:endParaRPr lang="en-US">
              <a:solidFill>
                <a:schemeClr val="bg1"/>
              </a:solidFill>
            </a:endParaRPr>
          </a:p>
          <a:p>
            <a:pPr marL="342900" indent="-342900" algn="just">
              <a:buAutoNum type="alphaLcParenR"/>
            </a:pPr>
            <a:r>
              <a:rPr lang="en-US" b="1">
                <a:ea typeface="+mn-lt"/>
                <a:cs typeface="+mn-lt"/>
                <a:hlinkClick r:id="rId2"/>
              </a:rPr>
              <a:t>https://www.alliedmarketresearch.com/water-treatment-equipment-market</a:t>
            </a:r>
            <a:endParaRPr lang="en-US">
              <a:cs typeface="Calibri" panose="020F0502020204030204"/>
            </a:endParaRPr>
          </a:p>
          <a:p>
            <a:pPr marL="342900" indent="-342900" algn="just">
              <a:buAutoNum type="alphaLcParenR"/>
            </a:pPr>
            <a:endParaRPr lang="en-US" b="1">
              <a:ea typeface="+mn-lt"/>
              <a:cs typeface="+mn-lt"/>
            </a:endParaRPr>
          </a:p>
          <a:p>
            <a:pPr marL="342900" indent="-342900" algn="just">
              <a:buAutoNum type="alphaLcParenR"/>
            </a:pPr>
            <a:r>
              <a:rPr lang="en-US" b="1">
                <a:ea typeface="+mn-lt"/>
                <a:cs typeface="+mn-lt"/>
                <a:hlinkClick r:id="rId3"/>
              </a:rPr>
              <a:t>(PDF) Condition Prediction for Chemical Grouting Rehabilitation of Sewer Networks (researchgate.net)</a:t>
            </a:r>
            <a:endParaRPr lang="en-US">
              <a:cs typeface="Calibri" panose="020F0502020204030204"/>
            </a:endParaRPr>
          </a:p>
          <a:p>
            <a:pPr marL="342900" indent="-342900" algn="just">
              <a:buAutoNum type="alphaLcParenR"/>
            </a:pPr>
            <a:endParaRPr lang="en-US" b="1">
              <a:ea typeface="+mn-lt"/>
              <a:cs typeface="+mn-lt"/>
            </a:endParaRPr>
          </a:p>
          <a:p>
            <a:pPr marL="342900" indent="-342900" algn="just">
              <a:buAutoNum type="alphaLcParenR"/>
            </a:pPr>
            <a:r>
              <a:rPr lang="en-US" b="1">
                <a:ea typeface="+mn-lt"/>
                <a:cs typeface="+mn-lt"/>
                <a:hlinkClick r:id="rId4"/>
              </a:rPr>
              <a:t>Water and Wastewater Treatment Chemicals (WWTCs) Market 2021-25 - Technavio</a:t>
            </a:r>
            <a:endParaRPr lang="en-US">
              <a:cs typeface="Calibri" panose="020F0502020204030204"/>
            </a:endParaRPr>
          </a:p>
          <a:p>
            <a:pPr marL="285750" indent="-285750" algn="just">
              <a:buFont typeface="Arial"/>
              <a:buChar char="•"/>
            </a:pPr>
            <a:endParaRPr lang="en-US" b="1">
              <a:ea typeface="+mn-lt"/>
              <a:cs typeface="+mn-lt"/>
            </a:endParaRPr>
          </a:p>
          <a:p>
            <a:pPr marL="285750" indent="-285750" algn="just">
              <a:buFont typeface="Arial"/>
              <a:buChar char="•"/>
            </a:pPr>
            <a:endParaRPr lang="en-US" b="1">
              <a:cs typeface="Calibri" panose="020F0502020204030204"/>
            </a:endParaRPr>
          </a:p>
          <a:p>
            <a:endParaRPr lang="en-US">
              <a:cs typeface="Calibri"/>
            </a:endParaRPr>
          </a:p>
          <a:p>
            <a:endParaRPr lang="en-US">
              <a:solidFill>
                <a:srgbClr val="000000"/>
              </a:solidFill>
              <a:cs typeface="Calibri"/>
            </a:endParaRPr>
          </a:p>
          <a:p>
            <a:endParaRPr lang="en-US">
              <a:solidFill>
                <a:srgbClr val="000000"/>
              </a:solidFill>
              <a:cs typeface="Calibri"/>
            </a:endParaRPr>
          </a:p>
          <a:p>
            <a:endParaRPr lang="en-US">
              <a:solidFill>
                <a:schemeClr val="bg1"/>
              </a:solidFill>
              <a:cs typeface="Calibri"/>
            </a:endParaRPr>
          </a:p>
        </p:txBody>
      </p:sp>
      <p:pic>
        <p:nvPicPr>
          <p:cNvPr id="5" name="Picture 6" descr="A picture containing text&#10;&#10;Description automatically generated">
            <a:extLst>
              <a:ext uri="{FF2B5EF4-FFF2-40B4-BE49-F238E27FC236}">
                <a16:creationId xmlns:a16="http://schemas.microsoft.com/office/drawing/2014/main" id="{71D52E13-BC47-4C95-A8FB-AE3AF639479C}"/>
              </a:ext>
            </a:extLst>
          </p:cNvPr>
          <p:cNvPicPr>
            <a:picLocks noChangeAspect="1"/>
          </p:cNvPicPr>
          <p:nvPr/>
        </p:nvPicPr>
        <p:blipFill>
          <a:blip r:embed="rId5"/>
          <a:stretch>
            <a:fillRect/>
          </a:stretch>
        </p:blipFill>
        <p:spPr>
          <a:xfrm>
            <a:off x="11135929" y="-1768"/>
            <a:ext cx="1058001" cy="831736"/>
          </a:xfrm>
          <a:prstGeom prst="rect">
            <a:avLst/>
          </a:prstGeom>
        </p:spPr>
      </p:pic>
    </p:spTree>
    <p:extLst>
      <p:ext uri="{BB962C8B-B14F-4D97-AF65-F5344CB8AC3E}">
        <p14:creationId xmlns:p14="http://schemas.microsoft.com/office/powerpoint/2010/main" val="2399475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ctrTitle"/>
          </p:nvPr>
        </p:nvSpPr>
        <p:spPr>
          <a:xfrm>
            <a:off x="4739751" y="768334"/>
            <a:ext cx="6479629" cy="2866405"/>
          </a:xfrm>
        </p:spPr>
        <p:txBody>
          <a:bodyPr>
            <a:normAutofit fontScale="90000"/>
          </a:bodyPr>
          <a:lstStyle/>
          <a:p>
            <a:r>
              <a:rPr lang="en-US"/>
              <a:t>Team member details</a:t>
            </a:r>
          </a:p>
        </p:txBody>
      </p:sp>
      <p:pic>
        <p:nvPicPr>
          <p:cNvPr id="5" name="Picture 4" descr="Large skydiving group mid-air">
            <a:extLst>
              <a:ext uri="{FF2B5EF4-FFF2-40B4-BE49-F238E27FC236}">
                <a16:creationId xmlns:a16="http://schemas.microsoft.com/office/drawing/2014/main" id="{7386755F-071D-407E-8EAF-4DF42A66B121}"/>
              </a:ext>
            </a:extLst>
          </p:cNvPr>
          <p:cNvPicPr>
            <a:picLocks noChangeAspect="1"/>
          </p:cNvPicPr>
          <p:nvPr/>
        </p:nvPicPr>
        <p:blipFill rotWithShape="1">
          <a:blip r:embed="rId2"/>
          <a:srcRect l="30575" r="28897" b="3"/>
          <a:stretch/>
        </p:blipFill>
        <p:spPr>
          <a:xfrm>
            <a:off x="20" y="1"/>
            <a:ext cx="4173349" cy="6857999"/>
          </a:xfrm>
          <a:prstGeom prst="rect">
            <a:avLst/>
          </a:prstGeom>
        </p:spPr>
      </p:pic>
      <p:pic>
        <p:nvPicPr>
          <p:cNvPr id="4" name="Picture 6" descr="A picture containing text&#10;&#10;Description automatically generated">
            <a:extLst>
              <a:ext uri="{FF2B5EF4-FFF2-40B4-BE49-F238E27FC236}">
                <a16:creationId xmlns:a16="http://schemas.microsoft.com/office/drawing/2014/main" id="{80D32D79-934C-4B9A-AD9F-367632D57647}"/>
              </a:ext>
            </a:extLst>
          </p:cNvPr>
          <p:cNvPicPr>
            <a:picLocks noChangeAspect="1"/>
          </p:cNvPicPr>
          <p:nvPr/>
        </p:nvPicPr>
        <p:blipFill>
          <a:blip r:embed="rId3"/>
          <a:stretch>
            <a:fillRect/>
          </a:stretch>
        </p:blipFill>
        <p:spPr>
          <a:xfrm>
            <a:off x="11135929" y="-1768"/>
            <a:ext cx="1058001" cy="831736"/>
          </a:xfrm>
          <a:prstGeom prst="rect">
            <a:avLst/>
          </a:prstGeom>
        </p:spPr>
      </p:pic>
    </p:spTree>
    <p:extLst>
      <p:ext uri="{BB962C8B-B14F-4D97-AF65-F5344CB8AC3E}">
        <p14:creationId xmlns:p14="http://schemas.microsoft.com/office/powerpoint/2010/main" val="4073071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65151" y="770889"/>
            <a:ext cx="5333970" cy="3395469"/>
          </a:xfrm>
        </p:spPr>
        <p:txBody>
          <a:bodyPr>
            <a:normAutofit/>
          </a:bodyPr>
          <a:lstStyle/>
          <a:p>
            <a:r>
              <a:rPr lang="en-US"/>
              <a:t>TEAM MEMBER 1</a:t>
            </a:r>
          </a:p>
        </p:txBody>
      </p:sp>
      <p:pic>
        <p:nvPicPr>
          <p:cNvPr id="36" name="Picture 6" descr="A picture containing text&#10;&#10;Description automatically generated">
            <a:extLst>
              <a:ext uri="{FF2B5EF4-FFF2-40B4-BE49-F238E27FC236}">
                <a16:creationId xmlns:a16="http://schemas.microsoft.com/office/drawing/2014/main" id="{9A237E30-4968-4BCF-90D1-89DB2F499DA0}"/>
              </a:ext>
            </a:extLst>
          </p:cNvPr>
          <p:cNvPicPr>
            <a:picLocks noChangeAspect="1"/>
          </p:cNvPicPr>
          <p:nvPr/>
        </p:nvPicPr>
        <p:blipFill>
          <a:blip r:embed="rId2"/>
          <a:stretch>
            <a:fillRect/>
          </a:stretch>
        </p:blipFill>
        <p:spPr>
          <a:xfrm>
            <a:off x="11135929" y="-1768"/>
            <a:ext cx="1058001" cy="831736"/>
          </a:xfrm>
          <a:prstGeom prst="rect">
            <a:avLst/>
          </a:prstGeom>
        </p:spPr>
      </p:pic>
      <p:pic>
        <p:nvPicPr>
          <p:cNvPr id="57" name="Picture 7" descr="Logo&#10;&#10;Description automatically generated">
            <a:extLst>
              <a:ext uri="{FF2B5EF4-FFF2-40B4-BE49-F238E27FC236}">
                <a16:creationId xmlns:a16="http://schemas.microsoft.com/office/drawing/2014/main" id="{37D7D052-895A-402C-8664-35058C46FB21}"/>
              </a:ext>
            </a:extLst>
          </p:cNvPr>
          <p:cNvPicPr>
            <a:picLocks noChangeAspect="1"/>
          </p:cNvPicPr>
          <p:nvPr/>
        </p:nvPicPr>
        <p:blipFill>
          <a:blip r:embed="rId3"/>
          <a:stretch>
            <a:fillRect/>
          </a:stretch>
        </p:blipFill>
        <p:spPr>
          <a:xfrm>
            <a:off x="568304" y="67186"/>
            <a:ext cx="1669107" cy="959309"/>
          </a:xfrm>
          <a:prstGeom prst="rect">
            <a:avLst/>
          </a:prstGeom>
        </p:spPr>
      </p:pic>
      <p:pic>
        <p:nvPicPr>
          <p:cNvPr id="58" name="Picture 58">
            <a:extLst>
              <a:ext uri="{FF2B5EF4-FFF2-40B4-BE49-F238E27FC236}">
                <a16:creationId xmlns:a16="http://schemas.microsoft.com/office/drawing/2014/main" id="{343C2CBF-A88E-43ED-9757-874B9627C762}"/>
              </a:ext>
            </a:extLst>
          </p:cNvPr>
          <p:cNvPicPr>
            <a:picLocks noChangeAspect="1"/>
          </p:cNvPicPr>
          <p:nvPr/>
        </p:nvPicPr>
        <p:blipFill>
          <a:blip r:embed="rId4"/>
          <a:stretch>
            <a:fillRect/>
          </a:stretch>
        </p:blipFill>
        <p:spPr>
          <a:xfrm>
            <a:off x="569934" y="1827755"/>
            <a:ext cx="4371584" cy="4382022"/>
          </a:xfrm>
          <a:prstGeom prst="rect">
            <a:avLst/>
          </a:prstGeom>
        </p:spPr>
      </p:pic>
      <p:graphicFrame>
        <p:nvGraphicFramePr>
          <p:cNvPr id="78" name="Content Placeholder">
            <a:extLst>
              <a:ext uri="{FF2B5EF4-FFF2-40B4-BE49-F238E27FC236}">
                <a16:creationId xmlns:a16="http://schemas.microsoft.com/office/drawing/2014/main" id="{B227D56A-9D65-41D6-BF5A-7CC58297A224}"/>
              </a:ext>
            </a:extLst>
          </p:cNvPr>
          <p:cNvGraphicFramePr>
            <a:graphicFrameLocks/>
          </p:cNvGraphicFramePr>
          <p:nvPr>
            <p:extLst>
              <p:ext uri="{D42A27DB-BD31-4B8C-83A1-F6EECF244321}">
                <p14:modId xmlns:p14="http://schemas.microsoft.com/office/powerpoint/2010/main" val="3451806627"/>
              </p:ext>
            </p:extLst>
          </p:nvPr>
        </p:nvGraphicFramePr>
        <p:xfrm>
          <a:off x="5837535" y="1187067"/>
          <a:ext cx="6209144" cy="566633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990358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65151" y="770889"/>
            <a:ext cx="4801614" cy="3395469"/>
          </a:xfrm>
        </p:spPr>
        <p:txBody>
          <a:bodyPr>
            <a:normAutofit/>
          </a:bodyPr>
          <a:lstStyle/>
          <a:p>
            <a:r>
              <a:rPr lang="en-US"/>
              <a:t>TEAM MEMBER 2</a:t>
            </a:r>
          </a:p>
        </p:txBody>
      </p:sp>
      <p:pic>
        <p:nvPicPr>
          <p:cNvPr id="36" name="Picture 36">
            <a:extLst>
              <a:ext uri="{FF2B5EF4-FFF2-40B4-BE49-F238E27FC236}">
                <a16:creationId xmlns:a16="http://schemas.microsoft.com/office/drawing/2014/main" id="{265F0433-56B2-464A-9CD7-61086B5A25E4}"/>
              </a:ext>
            </a:extLst>
          </p:cNvPr>
          <p:cNvPicPr>
            <a:picLocks noChangeAspect="1"/>
          </p:cNvPicPr>
          <p:nvPr/>
        </p:nvPicPr>
        <p:blipFill>
          <a:blip r:embed="rId2"/>
          <a:stretch>
            <a:fillRect/>
          </a:stretch>
        </p:blipFill>
        <p:spPr>
          <a:xfrm>
            <a:off x="486427" y="1921701"/>
            <a:ext cx="4569912" cy="4580350"/>
          </a:xfrm>
          <a:prstGeom prst="rect">
            <a:avLst/>
          </a:prstGeom>
        </p:spPr>
      </p:pic>
      <p:pic>
        <p:nvPicPr>
          <p:cNvPr id="54" name="Picture 11" descr="Logo&#10;&#10;Description automatically generated">
            <a:extLst>
              <a:ext uri="{FF2B5EF4-FFF2-40B4-BE49-F238E27FC236}">
                <a16:creationId xmlns:a16="http://schemas.microsoft.com/office/drawing/2014/main" id="{7D2BF81E-F91C-40E4-AF7A-762ED7FDF23B}"/>
              </a:ext>
            </a:extLst>
          </p:cNvPr>
          <p:cNvPicPr>
            <a:picLocks noChangeAspect="1"/>
          </p:cNvPicPr>
          <p:nvPr/>
        </p:nvPicPr>
        <p:blipFill>
          <a:blip r:embed="rId3"/>
          <a:stretch>
            <a:fillRect/>
          </a:stretch>
        </p:blipFill>
        <p:spPr>
          <a:xfrm>
            <a:off x="489863" y="2232"/>
            <a:ext cx="846724" cy="845931"/>
          </a:xfrm>
          <a:prstGeom prst="rect">
            <a:avLst/>
          </a:prstGeom>
        </p:spPr>
      </p:pic>
      <p:pic>
        <p:nvPicPr>
          <p:cNvPr id="56" name="Picture 6" descr="A picture containing text&#10;&#10;Description automatically generated">
            <a:extLst>
              <a:ext uri="{FF2B5EF4-FFF2-40B4-BE49-F238E27FC236}">
                <a16:creationId xmlns:a16="http://schemas.microsoft.com/office/drawing/2014/main" id="{A707ABAB-79A5-4046-88A5-00FEC7E0646D}"/>
              </a:ext>
            </a:extLst>
          </p:cNvPr>
          <p:cNvPicPr>
            <a:picLocks noChangeAspect="1"/>
          </p:cNvPicPr>
          <p:nvPr/>
        </p:nvPicPr>
        <p:blipFill>
          <a:blip r:embed="rId4"/>
          <a:stretch>
            <a:fillRect/>
          </a:stretch>
        </p:blipFill>
        <p:spPr>
          <a:xfrm>
            <a:off x="11135929" y="-1768"/>
            <a:ext cx="1058001" cy="831736"/>
          </a:xfrm>
          <a:prstGeom prst="rect">
            <a:avLst/>
          </a:prstGeom>
        </p:spPr>
      </p:pic>
      <p:graphicFrame>
        <p:nvGraphicFramePr>
          <p:cNvPr id="156" name="Content Placeholder">
            <a:extLst>
              <a:ext uri="{FF2B5EF4-FFF2-40B4-BE49-F238E27FC236}">
                <a16:creationId xmlns:a16="http://schemas.microsoft.com/office/drawing/2014/main" id="{70C78CA9-FFF9-4281-AEDD-A84478DECE1E}"/>
              </a:ext>
            </a:extLst>
          </p:cNvPr>
          <p:cNvGraphicFramePr>
            <a:graphicFrameLocks/>
          </p:cNvGraphicFramePr>
          <p:nvPr>
            <p:extLst>
              <p:ext uri="{D42A27DB-BD31-4B8C-83A1-F6EECF244321}">
                <p14:modId xmlns:p14="http://schemas.microsoft.com/office/powerpoint/2010/main" val="1648004497"/>
              </p:ext>
            </p:extLst>
          </p:nvPr>
        </p:nvGraphicFramePr>
        <p:xfrm>
          <a:off x="5837535" y="1187067"/>
          <a:ext cx="6209144" cy="566633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867847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65151" y="770889"/>
            <a:ext cx="5699313" cy="3395469"/>
          </a:xfrm>
        </p:spPr>
        <p:txBody>
          <a:bodyPr>
            <a:normAutofit/>
          </a:bodyPr>
          <a:lstStyle/>
          <a:p>
            <a:r>
              <a:rPr lang="en-US"/>
              <a:t>TEAM MEMBER 4</a:t>
            </a:r>
          </a:p>
        </p:txBody>
      </p:sp>
      <p:pic>
        <p:nvPicPr>
          <p:cNvPr id="36" name="Picture 6" descr="A picture containing text&#10;&#10;Description automatically generated">
            <a:extLst>
              <a:ext uri="{FF2B5EF4-FFF2-40B4-BE49-F238E27FC236}">
                <a16:creationId xmlns:a16="http://schemas.microsoft.com/office/drawing/2014/main" id="{4AC82397-D30E-442F-A318-72A553A2CB23}"/>
              </a:ext>
            </a:extLst>
          </p:cNvPr>
          <p:cNvPicPr>
            <a:picLocks noChangeAspect="1"/>
          </p:cNvPicPr>
          <p:nvPr/>
        </p:nvPicPr>
        <p:blipFill>
          <a:blip r:embed="rId2"/>
          <a:stretch>
            <a:fillRect/>
          </a:stretch>
        </p:blipFill>
        <p:spPr>
          <a:xfrm>
            <a:off x="11135929" y="-1768"/>
            <a:ext cx="1058001" cy="831736"/>
          </a:xfrm>
          <a:prstGeom prst="rect">
            <a:avLst/>
          </a:prstGeom>
        </p:spPr>
      </p:pic>
      <p:pic>
        <p:nvPicPr>
          <p:cNvPr id="20" name="Picture 20">
            <a:extLst>
              <a:ext uri="{FF2B5EF4-FFF2-40B4-BE49-F238E27FC236}">
                <a16:creationId xmlns:a16="http://schemas.microsoft.com/office/drawing/2014/main" id="{56EE29A6-B8D3-43D5-9DA0-26C05B7ED443}"/>
              </a:ext>
            </a:extLst>
          </p:cNvPr>
          <p:cNvPicPr>
            <a:picLocks noChangeAspect="1"/>
          </p:cNvPicPr>
          <p:nvPr/>
        </p:nvPicPr>
        <p:blipFill>
          <a:blip r:embed="rId3"/>
          <a:stretch>
            <a:fillRect/>
          </a:stretch>
        </p:blipFill>
        <p:spPr>
          <a:xfrm>
            <a:off x="566235" y="1649827"/>
            <a:ext cx="3682652" cy="4824296"/>
          </a:xfrm>
          <a:prstGeom prst="rect">
            <a:avLst/>
          </a:prstGeom>
        </p:spPr>
      </p:pic>
      <p:pic>
        <p:nvPicPr>
          <p:cNvPr id="89" name="Picture 7" descr="Logo&#10;&#10;Description automatically generated">
            <a:extLst>
              <a:ext uri="{FF2B5EF4-FFF2-40B4-BE49-F238E27FC236}">
                <a16:creationId xmlns:a16="http://schemas.microsoft.com/office/drawing/2014/main" id="{E9D7E8E5-29F4-4E74-AFB4-F07F54FE6ACE}"/>
              </a:ext>
            </a:extLst>
          </p:cNvPr>
          <p:cNvPicPr>
            <a:picLocks noChangeAspect="1"/>
          </p:cNvPicPr>
          <p:nvPr/>
        </p:nvPicPr>
        <p:blipFill>
          <a:blip r:embed="rId4"/>
          <a:stretch>
            <a:fillRect/>
          </a:stretch>
        </p:blipFill>
        <p:spPr>
          <a:xfrm>
            <a:off x="568304" y="67186"/>
            <a:ext cx="1669107" cy="959309"/>
          </a:xfrm>
          <a:prstGeom prst="rect">
            <a:avLst/>
          </a:prstGeom>
        </p:spPr>
      </p:pic>
      <p:graphicFrame>
        <p:nvGraphicFramePr>
          <p:cNvPr id="109" name="Content Placeholder">
            <a:extLst>
              <a:ext uri="{FF2B5EF4-FFF2-40B4-BE49-F238E27FC236}">
                <a16:creationId xmlns:a16="http://schemas.microsoft.com/office/drawing/2014/main" id="{37B9A2B4-7203-4ED1-8075-A7D88F86A56B}"/>
              </a:ext>
            </a:extLst>
          </p:cNvPr>
          <p:cNvGraphicFramePr>
            <a:graphicFrameLocks/>
          </p:cNvGraphicFramePr>
          <p:nvPr>
            <p:extLst>
              <p:ext uri="{D42A27DB-BD31-4B8C-83A1-F6EECF244321}">
                <p14:modId xmlns:p14="http://schemas.microsoft.com/office/powerpoint/2010/main" val="788024472"/>
              </p:ext>
            </p:extLst>
          </p:nvPr>
        </p:nvGraphicFramePr>
        <p:xfrm>
          <a:off x="5837535" y="1187067"/>
          <a:ext cx="6209144" cy="566633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614528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65151" y="770889"/>
            <a:ext cx="5062573" cy="3395469"/>
          </a:xfrm>
        </p:spPr>
        <p:txBody>
          <a:bodyPr>
            <a:normAutofit/>
          </a:bodyPr>
          <a:lstStyle/>
          <a:p>
            <a:r>
              <a:rPr lang="en-US"/>
              <a:t>TEAM MEMBER 5</a:t>
            </a:r>
          </a:p>
        </p:txBody>
      </p:sp>
      <p:pic>
        <p:nvPicPr>
          <p:cNvPr id="118" name="Picture 6" descr="A picture containing text&#10;&#10;Description automatically generated">
            <a:extLst>
              <a:ext uri="{FF2B5EF4-FFF2-40B4-BE49-F238E27FC236}">
                <a16:creationId xmlns:a16="http://schemas.microsoft.com/office/drawing/2014/main" id="{4241B971-22E4-43FF-AED0-90D1B96E7F1D}"/>
              </a:ext>
            </a:extLst>
          </p:cNvPr>
          <p:cNvPicPr>
            <a:picLocks noChangeAspect="1"/>
          </p:cNvPicPr>
          <p:nvPr/>
        </p:nvPicPr>
        <p:blipFill>
          <a:blip r:embed="rId2"/>
          <a:stretch>
            <a:fillRect/>
          </a:stretch>
        </p:blipFill>
        <p:spPr>
          <a:xfrm>
            <a:off x="11135929" y="-1768"/>
            <a:ext cx="1058001" cy="831736"/>
          </a:xfrm>
          <a:prstGeom prst="rect">
            <a:avLst/>
          </a:prstGeom>
        </p:spPr>
      </p:pic>
      <p:pic>
        <p:nvPicPr>
          <p:cNvPr id="86" name="Picture 7" descr="Logo&#10;&#10;Description automatically generated">
            <a:extLst>
              <a:ext uri="{FF2B5EF4-FFF2-40B4-BE49-F238E27FC236}">
                <a16:creationId xmlns:a16="http://schemas.microsoft.com/office/drawing/2014/main" id="{6E63F716-AF31-41ED-8FCA-07516A35E7CC}"/>
              </a:ext>
            </a:extLst>
          </p:cNvPr>
          <p:cNvPicPr>
            <a:picLocks noChangeAspect="1"/>
          </p:cNvPicPr>
          <p:nvPr/>
        </p:nvPicPr>
        <p:blipFill>
          <a:blip r:embed="rId3"/>
          <a:stretch>
            <a:fillRect/>
          </a:stretch>
        </p:blipFill>
        <p:spPr>
          <a:xfrm>
            <a:off x="568304" y="67186"/>
            <a:ext cx="1669107" cy="959309"/>
          </a:xfrm>
          <a:prstGeom prst="rect">
            <a:avLst/>
          </a:prstGeom>
        </p:spPr>
      </p:pic>
      <p:graphicFrame>
        <p:nvGraphicFramePr>
          <p:cNvPr id="206" name="Content Placeholder">
            <a:extLst>
              <a:ext uri="{FF2B5EF4-FFF2-40B4-BE49-F238E27FC236}">
                <a16:creationId xmlns:a16="http://schemas.microsoft.com/office/drawing/2014/main" id="{EC7C22C6-2E4E-406B-A648-622963310EA6}"/>
              </a:ext>
            </a:extLst>
          </p:cNvPr>
          <p:cNvGraphicFramePr>
            <a:graphicFrameLocks/>
          </p:cNvGraphicFramePr>
          <p:nvPr>
            <p:extLst>
              <p:ext uri="{D42A27DB-BD31-4B8C-83A1-F6EECF244321}">
                <p14:modId xmlns:p14="http://schemas.microsoft.com/office/powerpoint/2010/main" val="4226888277"/>
              </p:ext>
            </p:extLst>
          </p:nvPr>
        </p:nvGraphicFramePr>
        <p:xfrm>
          <a:off x="5837535" y="1187067"/>
          <a:ext cx="6209144" cy="566633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0" name="Picture 20" descr="A picture containing person, person, outdoor&#10;&#10;Description automatically generated">
            <a:extLst>
              <a:ext uri="{FF2B5EF4-FFF2-40B4-BE49-F238E27FC236}">
                <a16:creationId xmlns:a16="http://schemas.microsoft.com/office/drawing/2014/main" id="{B48CFF99-73D1-4F54-AEB1-C39EF2A661E8}"/>
              </a:ext>
            </a:extLst>
          </p:cNvPr>
          <p:cNvPicPr>
            <a:picLocks noChangeAspect="1"/>
          </p:cNvPicPr>
          <p:nvPr/>
        </p:nvPicPr>
        <p:blipFill>
          <a:blip r:embed="rId9"/>
          <a:stretch>
            <a:fillRect/>
          </a:stretch>
        </p:blipFill>
        <p:spPr>
          <a:xfrm>
            <a:off x="567159" y="1435990"/>
            <a:ext cx="3432131" cy="5132522"/>
          </a:xfrm>
          <a:prstGeom prst="rect">
            <a:avLst/>
          </a:prstGeom>
        </p:spPr>
      </p:pic>
    </p:spTree>
    <p:extLst>
      <p:ext uri="{BB962C8B-B14F-4D97-AF65-F5344CB8AC3E}">
        <p14:creationId xmlns:p14="http://schemas.microsoft.com/office/powerpoint/2010/main" val="3861039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65151" y="770889"/>
            <a:ext cx="5104327" cy="3395469"/>
          </a:xfrm>
        </p:spPr>
        <p:txBody>
          <a:bodyPr>
            <a:normAutofit/>
          </a:bodyPr>
          <a:lstStyle/>
          <a:p>
            <a:r>
              <a:rPr lang="en-US"/>
              <a:t>TEAM MEMBER 6</a:t>
            </a:r>
          </a:p>
        </p:txBody>
      </p:sp>
      <p:graphicFrame>
        <p:nvGraphicFramePr>
          <p:cNvPr id="6" name="Content Placeholder">
            <a:extLst>
              <a:ext uri="{FF2B5EF4-FFF2-40B4-BE49-F238E27FC236}">
                <a16:creationId xmlns:a16="http://schemas.microsoft.com/office/drawing/2014/main" id="{1357C8CB-A3FB-474A-BDCB-AC3C94F36AA1}"/>
              </a:ext>
            </a:extLst>
          </p:cNvPr>
          <p:cNvGraphicFramePr>
            <a:graphicFrameLocks noGrp="1"/>
          </p:cNvGraphicFramePr>
          <p:nvPr>
            <p:ph idx="1"/>
            <p:extLst>
              <p:ext uri="{D42A27DB-BD31-4B8C-83A1-F6EECF244321}">
                <p14:modId xmlns:p14="http://schemas.microsoft.com/office/powerpoint/2010/main" val="4133031211"/>
              </p:ext>
            </p:extLst>
          </p:nvPr>
        </p:nvGraphicFramePr>
        <p:xfrm>
          <a:off x="5837535" y="1187067"/>
          <a:ext cx="6209144" cy="56663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6" name="Picture 6" descr="A picture containing text&#10;&#10;Description automatically generated">
            <a:extLst>
              <a:ext uri="{FF2B5EF4-FFF2-40B4-BE49-F238E27FC236}">
                <a16:creationId xmlns:a16="http://schemas.microsoft.com/office/drawing/2014/main" id="{C35EA34C-3FF8-4286-B6CF-9DB93953FE1F}"/>
              </a:ext>
            </a:extLst>
          </p:cNvPr>
          <p:cNvPicPr>
            <a:picLocks noChangeAspect="1"/>
          </p:cNvPicPr>
          <p:nvPr/>
        </p:nvPicPr>
        <p:blipFill>
          <a:blip r:embed="rId7"/>
          <a:stretch>
            <a:fillRect/>
          </a:stretch>
        </p:blipFill>
        <p:spPr>
          <a:xfrm>
            <a:off x="11135929" y="-1768"/>
            <a:ext cx="1058001" cy="831736"/>
          </a:xfrm>
          <a:prstGeom prst="rect">
            <a:avLst/>
          </a:prstGeom>
        </p:spPr>
      </p:pic>
      <p:pic>
        <p:nvPicPr>
          <p:cNvPr id="197" name="Picture 197">
            <a:extLst>
              <a:ext uri="{FF2B5EF4-FFF2-40B4-BE49-F238E27FC236}">
                <a16:creationId xmlns:a16="http://schemas.microsoft.com/office/drawing/2014/main" id="{29689A77-F976-49A5-9C93-5E8166AA8681}"/>
              </a:ext>
            </a:extLst>
          </p:cNvPr>
          <p:cNvPicPr>
            <a:picLocks noChangeAspect="1"/>
          </p:cNvPicPr>
          <p:nvPr/>
        </p:nvPicPr>
        <p:blipFill>
          <a:blip r:embed="rId8"/>
          <a:stretch>
            <a:fillRect/>
          </a:stretch>
        </p:blipFill>
        <p:spPr>
          <a:xfrm>
            <a:off x="632564" y="1711845"/>
            <a:ext cx="3849665" cy="4770420"/>
          </a:xfrm>
          <a:prstGeom prst="rect">
            <a:avLst/>
          </a:prstGeom>
        </p:spPr>
      </p:pic>
      <p:pic>
        <p:nvPicPr>
          <p:cNvPr id="215" name="Picture 7" descr="Logo&#10;&#10;Description automatically generated">
            <a:extLst>
              <a:ext uri="{FF2B5EF4-FFF2-40B4-BE49-F238E27FC236}">
                <a16:creationId xmlns:a16="http://schemas.microsoft.com/office/drawing/2014/main" id="{87403A75-581A-482A-A06D-E29BE1F4725E}"/>
              </a:ext>
            </a:extLst>
          </p:cNvPr>
          <p:cNvPicPr>
            <a:picLocks noChangeAspect="1"/>
          </p:cNvPicPr>
          <p:nvPr/>
        </p:nvPicPr>
        <p:blipFill>
          <a:blip r:embed="rId9"/>
          <a:stretch>
            <a:fillRect/>
          </a:stretch>
        </p:blipFill>
        <p:spPr>
          <a:xfrm>
            <a:off x="568304" y="67186"/>
            <a:ext cx="1669107" cy="959309"/>
          </a:xfrm>
          <a:prstGeom prst="rect">
            <a:avLst/>
          </a:prstGeom>
        </p:spPr>
      </p:pic>
    </p:spTree>
    <p:extLst>
      <p:ext uri="{BB962C8B-B14F-4D97-AF65-F5344CB8AC3E}">
        <p14:creationId xmlns:p14="http://schemas.microsoft.com/office/powerpoint/2010/main" val="3013369842"/>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Io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6907</Words>
  <Application>Microsoft Office PowerPoint</Application>
  <PresentationFormat>Widescreen</PresentationFormat>
  <Paragraphs>227</Paragraphs>
  <Slides>30</Slides>
  <Notes>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30</vt:i4>
      </vt:variant>
    </vt:vector>
  </HeadingPairs>
  <TitlesOfParts>
    <vt:vector size="39" baseType="lpstr">
      <vt:lpstr>Arial</vt:lpstr>
      <vt:lpstr>Calibri</vt:lpstr>
      <vt:lpstr>Calibri Light</vt:lpstr>
      <vt:lpstr>Century Gothic</vt:lpstr>
      <vt:lpstr>Segoe UI</vt:lpstr>
      <vt:lpstr>Wingdings 3</vt:lpstr>
      <vt:lpstr>office theme</vt:lpstr>
      <vt:lpstr>Ion</vt:lpstr>
      <vt:lpstr>Ion</vt:lpstr>
      <vt:lpstr>PowerPoint Presentation</vt:lpstr>
      <vt:lpstr>College Name</vt:lpstr>
      <vt:lpstr>PROFESSOR IN  CHARGE</vt:lpstr>
      <vt:lpstr>Team member details</vt:lpstr>
      <vt:lpstr>TEAM MEMBER 1</vt:lpstr>
      <vt:lpstr>TEAM MEMBER 2</vt:lpstr>
      <vt:lpstr>TEAM MEMBER 4</vt:lpstr>
      <vt:lpstr>TEAM MEMBER 5</vt:lpstr>
      <vt:lpstr>TEAM MEMBER 6</vt:lpstr>
      <vt:lpstr>PowerPoint Presentation</vt:lpstr>
      <vt:lpstr>PowerPoint Presentation</vt:lpstr>
      <vt:lpstr>GRAPHICAL ANALYSIS</vt:lpstr>
      <vt:lpstr>GRAPHICAL ANALYSIS</vt:lpstr>
      <vt:lpstr>GRAPHICAL ANALYSIS</vt:lpstr>
      <vt:lpstr>GRAPHICAL ANALYSIS</vt:lpstr>
      <vt:lpstr>GRAPHICAL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ASUS</dc:creator>
  <cp:lastModifiedBy>ASUS</cp:lastModifiedBy>
  <cp:revision>156</cp:revision>
  <dcterms:created xsi:type="dcterms:W3CDTF">2013-07-15T20:26:40Z</dcterms:created>
  <dcterms:modified xsi:type="dcterms:W3CDTF">2022-04-08T18:19:41Z</dcterms:modified>
</cp:coreProperties>
</file>